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87" r:id="rId3"/>
    <p:sldId id="257" r:id="rId4"/>
    <p:sldId id="288" r:id="rId5"/>
    <p:sldId id="267" r:id="rId6"/>
    <p:sldId id="269" r:id="rId7"/>
    <p:sldId id="27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58" r:id="rId18"/>
    <p:sldId id="25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62" r:id="rId27"/>
    <p:sldId id="263" r:id="rId28"/>
    <p:sldId id="264" r:id="rId29"/>
    <p:sldId id="265" r:id="rId30"/>
    <p:sldId id="266" r:id="rId31"/>
    <p:sldId id="289" r:id="rId32"/>
    <p:sldId id="26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93" d="100"/>
          <a:sy n="93" d="100"/>
        </p:scale>
        <p:origin x="72" y="3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le contreras" userId="1fffdde7fb6eef11" providerId="LiveId" clId="{1CFE5EF8-6235-4968-973B-B4C7B5C50562}"/>
    <pc:docChg chg="undo custSel addSld delSld modSld sldOrd">
      <pc:chgData name="danielle contreras" userId="1fffdde7fb6eef11" providerId="LiveId" clId="{1CFE5EF8-6235-4968-973B-B4C7B5C50562}" dt="2023-05-04T16:33:02.916" v="5044" actId="1076"/>
      <pc:docMkLst>
        <pc:docMk/>
      </pc:docMkLst>
      <pc:sldChg chg="addSp modSp mod">
        <pc:chgData name="danielle contreras" userId="1fffdde7fb6eef11" providerId="LiveId" clId="{1CFE5EF8-6235-4968-973B-B4C7B5C50562}" dt="2023-05-01T20:05:23.677" v="5017" actId="14100"/>
        <pc:sldMkLst>
          <pc:docMk/>
          <pc:sldMk cId="3082933918" sldId="256"/>
        </pc:sldMkLst>
        <pc:spChg chg="mod">
          <ac:chgData name="danielle contreras" userId="1fffdde7fb6eef11" providerId="LiveId" clId="{1CFE5EF8-6235-4968-973B-B4C7B5C50562}" dt="2023-05-01T20:05:17.621" v="5015" actId="1076"/>
          <ac:spMkLst>
            <pc:docMk/>
            <pc:sldMk cId="3082933918" sldId="256"/>
            <ac:spMk id="2" creationId="{8AAE60B8-5BCC-4D56-B8E0-E8EE289BA106}"/>
          </ac:spMkLst>
        </pc:spChg>
        <pc:spChg chg="mod">
          <ac:chgData name="danielle contreras" userId="1fffdde7fb6eef11" providerId="LiveId" clId="{1CFE5EF8-6235-4968-973B-B4C7B5C50562}" dt="2023-05-01T20:05:20.271" v="5016" actId="1076"/>
          <ac:spMkLst>
            <pc:docMk/>
            <pc:sldMk cId="3082933918" sldId="256"/>
            <ac:spMk id="3" creationId="{05B25487-FE44-FE3D-CE5A-FB35DD487BAD}"/>
          </ac:spMkLst>
        </pc:spChg>
        <pc:picChg chg="add mod">
          <ac:chgData name="danielle contreras" userId="1fffdde7fb6eef11" providerId="LiveId" clId="{1CFE5EF8-6235-4968-973B-B4C7B5C50562}" dt="2023-05-01T20:05:23.677" v="5017" actId="14100"/>
          <ac:picMkLst>
            <pc:docMk/>
            <pc:sldMk cId="3082933918" sldId="256"/>
            <ac:picMk id="1026" creationId="{1900957D-3ADC-30F8-1B08-4F8462D9CEF0}"/>
          </ac:picMkLst>
        </pc:picChg>
      </pc:sldChg>
      <pc:sldChg chg="modSp mod">
        <pc:chgData name="danielle contreras" userId="1fffdde7fb6eef11" providerId="LiveId" clId="{1CFE5EF8-6235-4968-973B-B4C7B5C50562}" dt="2023-04-27T16:15:39.529" v="4938" actId="20577"/>
        <pc:sldMkLst>
          <pc:docMk/>
          <pc:sldMk cId="1191985040" sldId="257"/>
        </pc:sldMkLst>
        <pc:spChg chg="mod">
          <ac:chgData name="danielle contreras" userId="1fffdde7fb6eef11" providerId="LiveId" clId="{1CFE5EF8-6235-4968-973B-B4C7B5C50562}" dt="2023-04-27T16:15:39.529" v="4938" actId="20577"/>
          <ac:spMkLst>
            <pc:docMk/>
            <pc:sldMk cId="1191985040" sldId="257"/>
            <ac:spMk id="3" creationId="{1768BCB0-0DF6-AFB6-D16A-2F40635C3324}"/>
          </ac:spMkLst>
        </pc:spChg>
      </pc:sldChg>
      <pc:sldChg chg="addSp delSp modSp mod ord modAnim">
        <pc:chgData name="danielle contreras" userId="1fffdde7fb6eef11" providerId="LiveId" clId="{1CFE5EF8-6235-4968-973B-B4C7B5C50562}" dt="2023-04-30T00:49:17.019" v="4953"/>
        <pc:sldMkLst>
          <pc:docMk/>
          <pc:sldMk cId="1325929920" sldId="258"/>
        </pc:sldMkLst>
        <pc:spChg chg="mod">
          <ac:chgData name="danielle contreras" userId="1fffdde7fb6eef11" providerId="LiveId" clId="{1CFE5EF8-6235-4968-973B-B4C7B5C50562}" dt="2023-04-26T18:32:51.937" v="4216" actId="20577"/>
          <ac:spMkLst>
            <pc:docMk/>
            <pc:sldMk cId="1325929920" sldId="258"/>
            <ac:spMk id="2" creationId="{7198D0E9-EDBA-18F3-B7A6-A1461B1FECDE}"/>
          </ac:spMkLst>
        </pc:spChg>
        <pc:spChg chg="add del mod">
          <ac:chgData name="danielle contreras" userId="1fffdde7fb6eef11" providerId="LiveId" clId="{1CFE5EF8-6235-4968-973B-B4C7B5C50562}" dt="2023-04-20T18:37:48.050" v="2212" actId="478"/>
          <ac:spMkLst>
            <pc:docMk/>
            <pc:sldMk cId="1325929920" sldId="258"/>
            <ac:spMk id="3" creationId="{E5F523F6-A2C6-AF30-4238-24D7528AEEA0}"/>
          </ac:spMkLst>
        </pc:spChg>
        <pc:grpChg chg="del mod">
          <ac:chgData name="danielle contreras" userId="1fffdde7fb6eef11" providerId="LiveId" clId="{1CFE5EF8-6235-4968-973B-B4C7B5C50562}" dt="2023-04-20T23:59:04.064" v="3397"/>
          <ac:grpSpMkLst>
            <pc:docMk/>
            <pc:sldMk cId="1325929920" sldId="258"/>
            <ac:grpSpMk id="7" creationId="{1B49557B-F272-AD1A-7BDD-7C2E23F56558}"/>
          </ac:grpSpMkLst>
        </pc:grpChg>
        <pc:grpChg chg="del mod">
          <ac:chgData name="danielle contreras" userId="1fffdde7fb6eef11" providerId="LiveId" clId="{1CFE5EF8-6235-4968-973B-B4C7B5C50562}" dt="2023-04-20T23:59:04.064" v="3393"/>
          <ac:grpSpMkLst>
            <pc:docMk/>
            <pc:sldMk cId="1325929920" sldId="258"/>
            <ac:grpSpMk id="13" creationId="{6BAF42ED-0C24-5DA7-F163-DFAC1A52A820}"/>
          </ac:grpSpMkLst>
        </pc:grpChg>
        <pc:grpChg chg="del mod">
          <ac:chgData name="danielle contreras" userId="1fffdde7fb6eef11" providerId="LiveId" clId="{1CFE5EF8-6235-4968-973B-B4C7B5C50562}" dt="2023-04-20T23:59:14.010" v="3404"/>
          <ac:grpSpMkLst>
            <pc:docMk/>
            <pc:sldMk cId="1325929920" sldId="258"/>
            <ac:grpSpMk id="17" creationId="{288796CB-3149-D20A-6F86-FE300522EC22}"/>
          </ac:grpSpMkLst>
        </pc:grpChg>
        <pc:grpChg chg="del mod">
          <ac:chgData name="danielle contreras" userId="1fffdde7fb6eef11" providerId="LiveId" clId="{1CFE5EF8-6235-4968-973B-B4C7B5C50562}" dt="2023-04-20T23:59:26.398" v="3418"/>
          <ac:grpSpMkLst>
            <pc:docMk/>
            <pc:sldMk cId="1325929920" sldId="258"/>
            <ac:grpSpMk id="27" creationId="{CC9B375B-BFFC-6285-2045-BEA5589FAFB8}"/>
          </ac:grpSpMkLst>
        </pc:grpChg>
        <pc:grpChg chg="del mod">
          <ac:chgData name="danielle contreras" userId="1fffdde7fb6eef11" providerId="LiveId" clId="{1CFE5EF8-6235-4968-973B-B4C7B5C50562}" dt="2023-04-20T23:59:41.653" v="3428"/>
          <ac:grpSpMkLst>
            <pc:docMk/>
            <pc:sldMk cId="1325929920" sldId="258"/>
            <ac:grpSpMk id="34" creationId="{54CFC02E-078E-EFDB-09DA-1CBEA74C1464}"/>
          </ac:grpSpMkLst>
        </pc:grpChg>
        <pc:grpChg chg="del mod">
          <ac:chgData name="danielle contreras" userId="1fffdde7fb6eef11" providerId="LiveId" clId="{1CFE5EF8-6235-4968-973B-B4C7B5C50562}" dt="2023-04-20T23:59:45.984" v="3431"/>
          <ac:grpSpMkLst>
            <pc:docMk/>
            <pc:sldMk cId="1325929920" sldId="258"/>
            <ac:grpSpMk id="36" creationId="{3D2513D2-EC3A-D6F8-C5A2-04B5D9D12AC2}"/>
          </ac:grpSpMkLst>
        </pc:grpChg>
        <pc:grpChg chg="del mod">
          <ac:chgData name="danielle contreras" userId="1fffdde7fb6eef11" providerId="LiveId" clId="{1CFE5EF8-6235-4968-973B-B4C7B5C50562}" dt="2023-04-20T23:59:47.862" v="3434"/>
          <ac:grpSpMkLst>
            <pc:docMk/>
            <pc:sldMk cId="1325929920" sldId="258"/>
            <ac:grpSpMk id="39" creationId="{FE26E1A2-AC9A-046C-0EDD-993FB71B5F6E}"/>
          </ac:grpSpMkLst>
        </pc:grpChg>
        <pc:grpChg chg="del mod">
          <ac:chgData name="danielle contreras" userId="1fffdde7fb6eef11" providerId="LiveId" clId="{1CFE5EF8-6235-4968-973B-B4C7B5C50562}" dt="2023-04-20T23:59:51.785" v="3437"/>
          <ac:grpSpMkLst>
            <pc:docMk/>
            <pc:sldMk cId="1325929920" sldId="258"/>
            <ac:grpSpMk id="42" creationId="{4F2CC4B8-44AC-6F66-715D-0BB878A1BB42}"/>
          </ac:grpSpMkLst>
        </pc:grpChg>
        <pc:grpChg chg="del mod">
          <ac:chgData name="danielle contreras" userId="1fffdde7fb6eef11" providerId="LiveId" clId="{1CFE5EF8-6235-4968-973B-B4C7B5C50562}" dt="2023-04-21T00:00:12.084" v="3454"/>
          <ac:grpSpMkLst>
            <pc:docMk/>
            <pc:sldMk cId="1325929920" sldId="258"/>
            <ac:grpSpMk id="45" creationId="{621CAAB9-02FE-263D-197D-8256EDA7A31F}"/>
          </ac:grpSpMkLst>
        </pc:grpChg>
        <pc:inkChg chg="add del mod">
          <ac:chgData name="danielle contreras" userId="1fffdde7fb6eef11" providerId="LiveId" clId="{1CFE5EF8-6235-4968-973B-B4C7B5C50562}" dt="2023-04-20T23:59:04.064" v="3397"/>
          <ac:inkMkLst>
            <pc:docMk/>
            <pc:sldMk cId="1325929920" sldId="258"/>
            <ac:inkMk id="3" creationId="{20A7EC44-5895-71E2-188B-CE63554F97AB}"/>
          </ac:inkMkLst>
        </pc:inkChg>
        <pc:inkChg chg="add del mod">
          <ac:chgData name="danielle contreras" userId="1fffdde7fb6eef11" providerId="LiveId" clId="{1CFE5EF8-6235-4968-973B-B4C7B5C50562}" dt="2023-04-20T23:59:04.064" v="3398"/>
          <ac:inkMkLst>
            <pc:docMk/>
            <pc:sldMk cId="1325929920" sldId="258"/>
            <ac:inkMk id="4" creationId="{16D8E2E5-3A0E-FF7F-7FDC-D7996B668E04}"/>
          </ac:inkMkLst>
        </pc:inkChg>
        <pc:inkChg chg="add del">
          <ac:chgData name="danielle contreras" userId="1fffdde7fb6eef11" providerId="LiveId" clId="{1CFE5EF8-6235-4968-973B-B4C7B5C50562}" dt="2023-04-20T23:59:04.064" v="3394"/>
          <ac:inkMkLst>
            <pc:docMk/>
            <pc:sldMk cId="1325929920" sldId="258"/>
            <ac:inkMk id="6" creationId="{29BFCF18-4894-8CA6-A577-F92F67EF29B8}"/>
          </ac:inkMkLst>
        </pc:inkChg>
        <pc:inkChg chg="add del">
          <ac:chgData name="danielle contreras" userId="1fffdde7fb6eef11" providerId="LiveId" clId="{1CFE5EF8-6235-4968-973B-B4C7B5C50562}" dt="2023-04-20T23:59:04.064" v="3395"/>
          <ac:inkMkLst>
            <pc:docMk/>
            <pc:sldMk cId="1325929920" sldId="258"/>
            <ac:inkMk id="8" creationId="{8ADA5FA2-9BDA-85C3-FB2E-3A358DFDCF48}"/>
          </ac:inkMkLst>
        </pc:inkChg>
        <pc:inkChg chg="add del mod">
          <ac:chgData name="danielle contreras" userId="1fffdde7fb6eef11" providerId="LiveId" clId="{1CFE5EF8-6235-4968-973B-B4C7B5C50562}" dt="2023-04-20T23:59:04.064" v="3393"/>
          <ac:inkMkLst>
            <pc:docMk/>
            <pc:sldMk cId="1325929920" sldId="258"/>
            <ac:inkMk id="10" creationId="{C283A077-EEF6-2C46-AD4D-47BA19DEFCA9}"/>
          </ac:inkMkLst>
        </pc:inkChg>
        <pc:inkChg chg="add del mod">
          <ac:chgData name="danielle contreras" userId="1fffdde7fb6eef11" providerId="LiveId" clId="{1CFE5EF8-6235-4968-973B-B4C7B5C50562}" dt="2023-04-20T23:59:04.064" v="3396"/>
          <ac:inkMkLst>
            <pc:docMk/>
            <pc:sldMk cId="1325929920" sldId="258"/>
            <ac:inkMk id="12" creationId="{C2A5D882-880F-80FA-E05E-7F0011B6A93E}"/>
          </ac:inkMkLst>
        </pc:inkChg>
        <pc:inkChg chg="add del mod">
          <ac:chgData name="danielle contreras" userId="1fffdde7fb6eef11" providerId="LiveId" clId="{1CFE5EF8-6235-4968-973B-B4C7B5C50562}" dt="2023-04-20T23:59:14.010" v="3405"/>
          <ac:inkMkLst>
            <pc:docMk/>
            <pc:sldMk cId="1325929920" sldId="258"/>
            <ac:inkMk id="14" creationId="{072FB6DA-174D-5BB5-B07D-3DC4EF044811}"/>
          </ac:inkMkLst>
        </pc:inkChg>
        <pc:inkChg chg="add del mod">
          <ac:chgData name="danielle contreras" userId="1fffdde7fb6eef11" providerId="LiveId" clId="{1CFE5EF8-6235-4968-973B-B4C7B5C50562}" dt="2023-04-20T23:59:14.010" v="3404"/>
          <ac:inkMkLst>
            <pc:docMk/>
            <pc:sldMk cId="1325929920" sldId="258"/>
            <ac:inkMk id="15" creationId="{96A0ABE5-ADFD-BE58-5B9E-8D8ADB6ABE61}"/>
          </ac:inkMkLst>
        </pc:inkChg>
        <pc:inkChg chg="add del mod">
          <ac:chgData name="danielle contreras" userId="1fffdde7fb6eef11" providerId="LiveId" clId="{1CFE5EF8-6235-4968-973B-B4C7B5C50562}" dt="2023-04-20T23:59:14.010" v="3403"/>
          <ac:inkMkLst>
            <pc:docMk/>
            <pc:sldMk cId="1325929920" sldId="258"/>
            <ac:inkMk id="16" creationId="{74800118-A21E-4FC4-7B6F-4C1CC1EE32E8}"/>
          </ac:inkMkLst>
        </pc:inkChg>
        <pc:inkChg chg="add del mod">
          <ac:chgData name="danielle contreras" userId="1fffdde7fb6eef11" providerId="LiveId" clId="{1CFE5EF8-6235-4968-973B-B4C7B5C50562}" dt="2023-04-21T00:00:08.083" v="3441"/>
          <ac:inkMkLst>
            <pc:docMk/>
            <pc:sldMk cId="1325929920" sldId="258"/>
            <ac:inkMk id="18" creationId="{1CCB55C3-24B6-7FED-B11B-65AAC1EDB932}"/>
          </ac:inkMkLst>
        </pc:inkChg>
        <pc:inkChg chg="add del">
          <ac:chgData name="danielle contreras" userId="1fffdde7fb6eef11" providerId="LiveId" clId="{1CFE5EF8-6235-4968-973B-B4C7B5C50562}" dt="2023-04-20T23:59:26.382" v="3417"/>
          <ac:inkMkLst>
            <pc:docMk/>
            <pc:sldMk cId="1325929920" sldId="258"/>
            <ac:inkMk id="19" creationId="{04C4FFB7-D5C6-F96B-B933-3CA61F4F2D8E}"/>
          </ac:inkMkLst>
        </pc:inkChg>
        <pc:inkChg chg="add del mod">
          <ac:chgData name="danielle contreras" userId="1fffdde7fb6eef11" providerId="LiveId" clId="{1CFE5EF8-6235-4968-973B-B4C7B5C50562}" dt="2023-04-21T00:00:10.306" v="3453"/>
          <ac:inkMkLst>
            <pc:docMk/>
            <pc:sldMk cId="1325929920" sldId="258"/>
            <ac:inkMk id="20" creationId="{6178BDAC-56D3-1839-CE8C-8EF865F58EED}"/>
          </ac:inkMkLst>
        </pc:inkChg>
        <pc:inkChg chg="add del mod">
          <ac:chgData name="danielle contreras" userId="1fffdde7fb6eef11" providerId="LiveId" clId="{1CFE5EF8-6235-4968-973B-B4C7B5C50562}" dt="2023-04-21T00:00:09.847" v="3452"/>
          <ac:inkMkLst>
            <pc:docMk/>
            <pc:sldMk cId="1325929920" sldId="258"/>
            <ac:inkMk id="21" creationId="{03F6E30B-5037-D30E-2175-AF8456F696DC}"/>
          </ac:inkMkLst>
        </pc:inkChg>
        <pc:inkChg chg="add del mod">
          <ac:chgData name="danielle contreras" userId="1fffdde7fb6eef11" providerId="LiveId" clId="{1CFE5EF8-6235-4968-973B-B4C7B5C50562}" dt="2023-04-21T00:00:08.083" v="3440"/>
          <ac:inkMkLst>
            <pc:docMk/>
            <pc:sldMk cId="1325929920" sldId="258"/>
            <ac:inkMk id="22" creationId="{684A0EF8-338C-8D51-C056-EA8447C95819}"/>
          </ac:inkMkLst>
        </pc:inkChg>
        <pc:inkChg chg="add del mod">
          <ac:chgData name="danielle contreras" userId="1fffdde7fb6eef11" providerId="LiveId" clId="{1CFE5EF8-6235-4968-973B-B4C7B5C50562}" dt="2023-04-21T00:00:08.083" v="3442"/>
          <ac:inkMkLst>
            <pc:docMk/>
            <pc:sldMk cId="1325929920" sldId="258"/>
            <ac:inkMk id="23" creationId="{882BA945-3E79-B224-CFE4-B35472030B8C}"/>
          </ac:inkMkLst>
        </pc:inkChg>
        <pc:inkChg chg="add del mod">
          <ac:chgData name="danielle contreras" userId="1fffdde7fb6eef11" providerId="LiveId" clId="{1CFE5EF8-6235-4968-973B-B4C7B5C50562}" dt="2023-04-20T23:59:24.634" v="3416"/>
          <ac:inkMkLst>
            <pc:docMk/>
            <pc:sldMk cId="1325929920" sldId="258"/>
            <ac:inkMk id="24" creationId="{F04C5091-5CD8-2CCD-8878-BC8F11F823F6}"/>
          </ac:inkMkLst>
        </pc:inkChg>
        <pc:inkChg chg="add del mod">
          <ac:chgData name="danielle contreras" userId="1fffdde7fb6eef11" providerId="LiveId" clId="{1CFE5EF8-6235-4968-973B-B4C7B5C50562}" dt="2023-04-20T23:59:26.398" v="3418"/>
          <ac:inkMkLst>
            <pc:docMk/>
            <pc:sldMk cId="1325929920" sldId="258"/>
            <ac:inkMk id="25" creationId="{4AF624B3-41AF-54DD-FF38-4FDD12ECA1C2}"/>
          </ac:inkMkLst>
        </pc:inkChg>
        <pc:inkChg chg="add del">
          <ac:chgData name="danielle contreras" userId="1fffdde7fb6eef11" providerId="LiveId" clId="{1CFE5EF8-6235-4968-973B-B4C7B5C50562}" dt="2023-04-20T23:59:26.398" v="3419"/>
          <ac:inkMkLst>
            <pc:docMk/>
            <pc:sldMk cId="1325929920" sldId="258"/>
            <ac:inkMk id="26" creationId="{D875C30B-F7E5-77F7-E9B0-B132A3600D3D}"/>
          </ac:inkMkLst>
        </pc:inkChg>
        <pc:inkChg chg="add del mod">
          <ac:chgData name="danielle contreras" userId="1fffdde7fb6eef11" providerId="LiveId" clId="{1CFE5EF8-6235-4968-973B-B4C7B5C50562}" dt="2023-04-21T00:00:08.305" v="3443"/>
          <ac:inkMkLst>
            <pc:docMk/>
            <pc:sldMk cId="1325929920" sldId="258"/>
            <ac:inkMk id="28" creationId="{1F192886-F783-936A-2C74-9B8B7CD45938}"/>
          </ac:inkMkLst>
        </pc:inkChg>
        <pc:inkChg chg="add del mod">
          <ac:chgData name="danielle contreras" userId="1fffdde7fb6eef11" providerId="LiveId" clId="{1CFE5EF8-6235-4968-973B-B4C7B5C50562}" dt="2023-04-21T00:00:09.183" v="3449"/>
          <ac:inkMkLst>
            <pc:docMk/>
            <pc:sldMk cId="1325929920" sldId="258"/>
            <ac:inkMk id="29" creationId="{1557BBDF-C214-17A1-7820-97E59374A198}"/>
          </ac:inkMkLst>
        </pc:inkChg>
        <pc:inkChg chg="add del mod">
          <ac:chgData name="danielle contreras" userId="1fffdde7fb6eef11" providerId="LiveId" clId="{1CFE5EF8-6235-4968-973B-B4C7B5C50562}" dt="2023-04-21T00:00:12.084" v="3454"/>
          <ac:inkMkLst>
            <pc:docMk/>
            <pc:sldMk cId="1325929920" sldId="258"/>
            <ac:inkMk id="30" creationId="{9DD46B13-583F-BB04-DF61-F130B1BB1BA8}"/>
          </ac:inkMkLst>
        </pc:inkChg>
        <pc:inkChg chg="add del mod">
          <ac:chgData name="danielle contreras" userId="1fffdde7fb6eef11" providerId="LiveId" clId="{1CFE5EF8-6235-4968-973B-B4C7B5C50562}" dt="2023-04-21T00:00:08.534" v="3444"/>
          <ac:inkMkLst>
            <pc:docMk/>
            <pc:sldMk cId="1325929920" sldId="258"/>
            <ac:inkMk id="31" creationId="{7FFE5202-773A-BA7B-C307-33E208FA1D95}"/>
          </ac:inkMkLst>
        </pc:inkChg>
        <pc:inkChg chg="add del mod">
          <ac:chgData name="danielle contreras" userId="1fffdde7fb6eef11" providerId="LiveId" clId="{1CFE5EF8-6235-4968-973B-B4C7B5C50562}" dt="2023-04-21T00:00:08.083" v="3439"/>
          <ac:inkMkLst>
            <pc:docMk/>
            <pc:sldMk cId="1325929920" sldId="258"/>
            <ac:inkMk id="32" creationId="{C212797F-F647-DFC8-42E6-78E3B8FC6423}"/>
          </ac:inkMkLst>
        </pc:inkChg>
        <pc:inkChg chg="add del mod">
          <ac:chgData name="danielle contreras" userId="1fffdde7fb6eef11" providerId="LiveId" clId="{1CFE5EF8-6235-4968-973B-B4C7B5C50562}" dt="2023-04-21T00:00:07.838" v="3438"/>
          <ac:inkMkLst>
            <pc:docMk/>
            <pc:sldMk cId="1325929920" sldId="258"/>
            <ac:inkMk id="33" creationId="{3C4D4146-B41A-6C14-D6F9-0D0A97D53F95}"/>
          </ac:inkMkLst>
        </pc:inkChg>
        <pc:inkChg chg="add del mod">
          <ac:chgData name="danielle contreras" userId="1fffdde7fb6eef11" providerId="LiveId" clId="{1CFE5EF8-6235-4968-973B-B4C7B5C50562}" dt="2023-04-21T00:00:08.771" v="3446"/>
          <ac:inkMkLst>
            <pc:docMk/>
            <pc:sldMk cId="1325929920" sldId="258"/>
            <ac:inkMk id="35" creationId="{B017895E-C29F-6FFC-46B5-4765EDB57845}"/>
          </ac:inkMkLst>
        </pc:inkChg>
        <pc:inkChg chg="add del mod">
          <ac:chgData name="danielle contreras" userId="1fffdde7fb6eef11" providerId="LiveId" clId="{1CFE5EF8-6235-4968-973B-B4C7B5C50562}" dt="2023-04-21T00:00:08.534" v="3445"/>
          <ac:inkMkLst>
            <pc:docMk/>
            <pc:sldMk cId="1325929920" sldId="258"/>
            <ac:inkMk id="37" creationId="{E3548E5D-81D3-C17F-0A91-6130A6CF8435}"/>
          </ac:inkMkLst>
        </pc:inkChg>
        <pc:inkChg chg="add del mod">
          <ac:chgData name="danielle contreras" userId="1fffdde7fb6eef11" providerId="LiveId" clId="{1CFE5EF8-6235-4968-973B-B4C7B5C50562}" dt="2023-04-21T00:00:08.771" v="3447"/>
          <ac:inkMkLst>
            <pc:docMk/>
            <pc:sldMk cId="1325929920" sldId="258"/>
            <ac:inkMk id="38" creationId="{9B90B559-CBD7-81D7-1AC7-519908818A98}"/>
          </ac:inkMkLst>
        </pc:inkChg>
        <pc:inkChg chg="add del mod">
          <ac:chgData name="danielle contreras" userId="1fffdde7fb6eef11" providerId="LiveId" clId="{1CFE5EF8-6235-4968-973B-B4C7B5C50562}" dt="2023-04-21T00:00:12.084" v="3455"/>
          <ac:inkMkLst>
            <pc:docMk/>
            <pc:sldMk cId="1325929920" sldId="258"/>
            <ac:inkMk id="40" creationId="{A4EE7C4A-FCBC-BE69-C128-C7486549376B}"/>
          </ac:inkMkLst>
        </pc:inkChg>
        <pc:inkChg chg="add del mod">
          <ac:chgData name="danielle contreras" userId="1fffdde7fb6eef11" providerId="LiveId" clId="{1CFE5EF8-6235-4968-973B-B4C7B5C50562}" dt="2023-04-21T00:00:09.183" v="3448"/>
          <ac:inkMkLst>
            <pc:docMk/>
            <pc:sldMk cId="1325929920" sldId="258"/>
            <ac:inkMk id="41" creationId="{AD764BA2-C365-2128-94EB-C9A95190C5F6}"/>
          </ac:inkMkLst>
        </pc:inkChg>
        <pc:inkChg chg="add del mod">
          <ac:chgData name="danielle contreras" userId="1fffdde7fb6eef11" providerId="LiveId" clId="{1CFE5EF8-6235-4968-973B-B4C7B5C50562}" dt="2023-04-21T00:00:09.614" v="3450"/>
          <ac:inkMkLst>
            <pc:docMk/>
            <pc:sldMk cId="1325929920" sldId="258"/>
            <ac:inkMk id="43" creationId="{3BB784C3-DBA3-5DB6-07BC-CA2B35BF205D}"/>
          </ac:inkMkLst>
        </pc:inkChg>
        <pc:inkChg chg="add del mod">
          <ac:chgData name="danielle contreras" userId="1fffdde7fb6eef11" providerId="LiveId" clId="{1CFE5EF8-6235-4968-973B-B4C7B5C50562}" dt="2023-04-21T00:00:09.614" v="3451"/>
          <ac:inkMkLst>
            <pc:docMk/>
            <pc:sldMk cId="1325929920" sldId="258"/>
            <ac:inkMk id="44" creationId="{666D61F9-1452-9D1A-DB00-910985022595}"/>
          </ac:inkMkLst>
        </pc:inkChg>
      </pc:sldChg>
      <pc:sldChg chg="modSp mod ord modAnim">
        <pc:chgData name="danielle contreras" userId="1fffdde7fb6eef11" providerId="LiveId" clId="{1CFE5EF8-6235-4968-973B-B4C7B5C50562}" dt="2023-04-30T00:49:10.398" v="4951"/>
        <pc:sldMkLst>
          <pc:docMk/>
          <pc:sldMk cId="1793773506" sldId="259"/>
        </pc:sldMkLst>
        <pc:spChg chg="mod">
          <ac:chgData name="danielle contreras" userId="1fffdde7fb6eef11" providerId="LiveId" clId="{1CFE5EF8-6235-4968-973B-B4C7B5C50562}" dt="2023-04-26T18:33:01.491" v="4233" actId="20577"/>
          <ac:spMkLst>
            <pc:docMk/>
            <pc:sldMk cId="1793773506" sldId="259"/>
            <ac:spMk id="2" creationId="{692E2DB6-1B6F-69BE-9ED0-3E9F23B2612E}"/>
          </ac:spMkLst>
        </pc:spChg>
        <pc:picChg chg="mod">
          <ac:chgData name="danielle contreras" userId="1fffdde7fb6eef11" providerId="LiveId" clId="{1CFE5EF8-6235-4968-973B-B4C7B5C50562}" dt="2023-04-09T18:04:11.921" v="2" actId="14100"/>
          <ac:picMkLst>
            <pc:docMk/>
            <pc:sldMk cId="1793773506" sldId="259"/>
            <ac:picMk id="4" creationId="{0739FC73-F0CC-C06C-454F-635D83E592FD}"/>
          </ac:picMkLst>
        </pc:picChg>
        <pc:picChg chg="mod">
          <ac:chgData name="danielle contreras" userId="1fffdde7fb6eef11" providerId="LiveId" clId="{1CFE5EF8-6235-4968-973B-B4C7B5C50562}" dt="2023-04-09T18:04:07.604" v="0" actId="14100"/>
          <ac:picMkLst>
            <pc:docMk/>
            <pc:sldMk cId="1793773506" sldId="259"/>
            <ac:picMk id="5" creationId="{83FF3ABD-A02D-D2AC-3309-884E62F89272}"/>
          </ac:picMkLst>
        </pc:picChg>
        <pc:picChg chg="mod">
          <ac:chgData name="danielle contreras" userId="1fffdde7fb6eef11" providerId="LiveId" clId="{1CFE5EF8-6235-4968-973B-B4C7B5C50562}" dt="2023-04-09T18:04:20.743" v="5" actId="1076"/>
          <ac:picMkLst>
            <pc:docMk/>
            <pc:sldMk cId="1793773506" sldId="259"/>
            <ac:picMk id="7" creationId="{1CCA65C4-2171-0D9C-2A30-2B82256401FC}"/>
          </ac:picMkLst>
        </pc:picChg>
      </pc:sldChg>
      <pc:sldChg chg="addSp delSp modSp new mod">
        <pc:chgData name="danielle contreras" userId="1fffdde7fb6eef11" providerId="LiveId" clId="{1CFE5EF8-6235-4968-973B-B4C7B5C50562}" dt="2023-04-20T18:35:59.334" v="2091" actId="1076"/>
        <pc:sldMkLst>
          <pc:docMk/>
          <pc:sldMk cId="2619822776" sldId="260"/>
        </pc:sldMkLst>
        <pc:spChg chg="mod">
          <ac:chgData name="danielle contreras" userId="1fffdde7fb6eef11" providerId="LiveId" clId="{1CFE5EF8-6235-4968-973B-B4C7B5C50562}" dt="2023-04-15T19:09:32.638" v="209" actId="1076"/>
          <ac:spMkLst>
            <pc:docMk/>
            <pc:sldMk cId="2619822776" sldId="260"/>
            <ac:spMk id="2" creationId="{A24629F4-4B8E-F14F-0869-33D339B8D38B}"/>
          </ac:spMkLst>
        </pc:spChg>
        <pc:spChg chg="mod">
          <ac:chgData name="danielle contreras" userId="1fffdde7fb6eef11" providerId="LiveId" clId="{1CFE5EF8-6235-4968-973B-B4C7B5C50562}" dt="2023-04-20T18:31:46.960" v="2071" actId="1076"/>
          <ac:spMkLst>
            <pc:docMk/>
            <pc:sldMk cId="2619822776" sldId="260"/>
            <ac:spMk id="3" creationId="{18393990-2EE6-1D81-1A13-47F4CFB9BBB2}"/>
          </ac:spMkLst>
        </pc:spChg>
        <pc:spChg chg="add del">
          <ac:chgData name="danielle contreras" userId="1fffdde7fb6eef11" providerId="LiveId" clId="{1CFE5EF8-6235-4968-973B-B4C7B5C50562}" dt="2023-04-19T21:41:35.101" v="1667"/>
          <ac:spMkLst>
            <pc:docMk/>
            <pc:sldMk cId="2619822776" sldId="260"/>
            <ac:spMk id="4" creationId="{35247064-1301-4188-BF59-E525EE2C158F}"/>
          </ac:spMkLst>
        </pc:spChg>
        <pc:spChg chg="add del">
          <ac:chgData name="danielle contreras" userId="1fffdde7fb6eef11" providerId="LiveId" clId="{1CFE5EF8-6235-4968-973B-B4C7B5C50562}" dt="2023-04-15T19:10:54.615" v="341"/>
          <ac:spMkLst>
            <pc:docMk/>
            <pc:sldMk cId="2619822776" sldId="260"/>
            <ac:spMk id="4" creationId="{84A69C75-9545-7688-C46D-A244ACAA9215}"/>
          </ac:spMkLst>
        </pc:spChg>
        <pc:spChg chg="add del">
          <ac:chgData name="danielle contreras" userId="1fffdde7fb6eef11" providerId="LiveId" clId="{1CFE5EF8-6235-4968-973B-B4C7B5C50562}" dt="2023-04-20T18:32:12.026" v="2078"/>
          <ac:spMkLst>
            <pc:docMk/>
            <pc:sldMk cId="2619822776" sldId="260"/>
            <ac:spMk id="4" creationId="{D187268E-85C0-2037-9956-3B11ADDCD132}"/>
          </ac:spMkLst>
        </pc:spChg>
        <pc:spChg chg="add del">
          <ac:chgData name="danielle contreras" userId="1fffdde7fb6eef11" providerId="LiveId" clId="{1CFE5EF8-6235-4968-973B-B4C7B5C50562}" dt="2023-04-20T18:35:52.711" v="2086"/>
          <ac:spMkLst>
            <pc:docMk/>
            <pc:sldMk cId="2619822776" sldId="260"/>
            <ac:spMk id="7" creationId="{80AB9D83-6650-6CB6-8E0F-3C70652BEA86}"/>
          </ac:spMkLst>
        </pc:spChg>
        <pc:picChg chg="add del mod">
          <ac:chgData name="danielle contreras" userId="1fffdde7fb6eef11" providerId="LiveId" clId="{1CFE5EF8-6235-4968-973B-B4C7B5C50562}" dt="2023-04-20T18:35:49.371" v="2083" actId="478"/>
          <ac:picMkLst>
            <pc:docMk/>
            <pc:sldMk cId="2619822776" sldId="260"/>
            <ac:picMk id="5" creationId="{1D078AA9-1540-7801-0C2F-3E0C6B426B0B}"/>
          </ac:picMkLst>
        </pc:picChg>
        <pc:picChg chg="add del mod">
          <ac:chgData name="danielle contreras" userId="1fffdde7fb6eef11" providerId="LiveId" clId="{1CFE5EF8-6235-4968-973B-B4C7B5C50562}" dt="2023-04-19T21:41:31.502" v="1663" actId="478"/>
          <ac:picMkLst>
            <pc:docMk/>
            <pc:sldMk cId="2619822776" sldId="260"/>
            <ac:picMk id="5" creationId="{861CF3D9-D406-032F-B450-2EDA6408CBEC}"/>
          </ac:picMkLst>
        </pc:picChg>
        <pc:picChg chg="add del mod">
          <ac:chgData name="danielle contreras" userId="1fffdde7fb6eef11" providerId="LiveId" clId="{1CFE5EF8-6235-4968-973B-B4C7B5C50562}" dt="2023-04-20T18:35:50.391" v="2084" actId="478"/>
          <ac:picMkLst>
            <pc:docMk/>
            <pc:sldMk cId="2619822776" sldId="260"/>
            <ac:picMk id="6" creationId="{91D3D2EB-5952-2822-FFF1-0B536BB24C3A}"/>
          </ac:picMkLst>
        </pc:picChg>
        <pc:picChg chg="add mod">
          <ac:chgData name="danielle contreras" userId="1fffdde7fb6eef11" providerId="LiveId" clId="{1CFE5EF8-6235-4968-973B-B4C7B5C50562}" dt="2023-04-20T18:35:59.334" v="2091" actId="1076"/>
          <ac:picMkLst>
            <pc:docMk/>
            <pc:sldMk cId="2619822776" sldId="260"/>
            <ac:picMk id="8" creationId="{74513426-77F2-940A-007B-A799E514585B}"/>
          </ac:picMkLst>
        </pc:picChg>
      </pc:sldChg>
      <pc:sldChg chg="addSp delSp modSp new mod">
        <pc:chgData name="danielle contreras" userId="1fffdde7fb6eef11" providerId="LiveId" clId="{1CFE5EF8-6235-4968-973B-B4C7B5C50562}" dt="2023-04-19T21:43:50.775" v="1701" actId="1076"/>
        <pc:sldMkLst>
          <pc:docMk/>
          <pc:sldMk cId="3435288288" sldId="261"/>
        </pc:sldMkLst>
        <pc:spChg chg="add del">
          <ac:chgData name="danielle contreras" userId="1fffdde7fb6eef11" providerId="LiveId" clId="{1CFE5EF8-6235-4968-973B-B4C7B5C50562}" dt="2023-04-15T19:11:41.568" v="349"/>
          <ac:spMkLst>
            <pc:docMk/>
            <pc:sldMk cId="3435288288" sldId="261"/>
            <ac:spMk id="2" creationId="{6562C833-19BE-C4EF-0B45-8190AB64EC08}"/>
          </ac:spMkLst>
        </pc:spChg>
        <pc:spChg chg="add del">
          <ac:chgData name="danielle contreras" userId="1fffdde7fb6eef11" providerId="LiveId" clId="{1CFE5EF8-6235-4968-973B-B4C7B5C50562}" dt="2023-04-19T21:39:55.296" v="1652"/>
          <ac:spMkLst>
            <pc:docMk/>
            <pc:sldMk cId="3435288288" sldId="261"/>
            <ac:spMk id="2" creationId="{6B6F6527-C6C5-DA93-A42C-3C4FA9477BA2}"/>
          </ac:spMkLst>
        </pc:spChg>
        <pc:spChg chg="add del">
          <ac:chgData name="danielle contreras" userId="1fffdde7fb6eef11" providerId="LiveId" clId="{1CFE5EF8-6235-4968-973B-B4C7B5C50562}" dt="2023-04-19T21:42:14.907" v="1679"/>
          <ac:spMkLst>
            <pc:docMk/>
            <pc:sldMk cId="3435288288" sldId="261"/>
            <ac:spMk id="4" creationId="{7006578B-304C-7B0C-983C-75A41E3F60F6}"/>
          </ac:spMkLst>
        </pc:spChg>
        <pc:spChg chg="add del">
          <ac:chgData name="danielle contreras" userId="1fffdde7fb6eef11" providerId="LiveId" clId="{1CFE5EF8-6235-4968-973B-B4C7B5C50562}" dt="2023-04-15T19:11:53.383" v="354"/>
          <ac:spMkLst>
            <pc:docMk/>
            <pc:sldMk cId="3435288288" sldId="261"/>
            <ac:spMk id="4" creationId="{C26AA0CC-AFAB-FB8F-FF38-ACC64BF9C4AA}"/>
          </ac:spMkLst>
        </pc:spChg>
        <pc:spChg chg="add del">
          <ac:chgData name="danielle contreras" userId="1fffdde7fb6eef11" providerId="LiveId" clId="{1CFE5EF8-6235-4968-973B-B4C7B5C50562}" dt="2023-04-15T19:12:17.806" v="362"/>
          <ac:spMkLst>
            <pc:docMk/>
            <pc:sldMk cId="3435288288" sldId="261"/>
            <ac:spMk id="6" creationId="{22C47A22-63BD-C0A3-A88F-F37E7F0EF70F}"/>
          </ac:spMkLst>
        </pc:spChg>
        <pc:spChg chg="add del">
          <ac:chgData name="danielle contreras" userId="1fffdde7fb6eef11" providerId="LiveId" clId="{1CFE5EF8-6235-4968-973B-B4C7B5C50562}" dt="2023-04-15T19:12:33.732" v="367"/>
          <ac:spMkLst>
            <pc:docMk/>
            <pc:sldMk cId="3435288288" sldId="261"/>
            <ac:spMk id="8" creationId="{330C73BE-B273-FBFD-A161-44FB6FAF339D}"/>
          </ac:spMkLst>
        </pc:spChg>
        <pc:spChg chg="add del">
          <ac:chgData name="danielle contreras" userId="1fffdde7fb6eef11" providerId="LiveId" clId="{1CFE5EF8-6235-4968-973B-B4C7B5C50562}" dt="2023-04-19T21:42:56.538" v="1688"/>
          <ac:spMkLst>
            <pc:docMk/>
            <pc:sldMk cId="3435288288" sldId="261"/>
            <ac:spMk id="8" creationId="{EDD91A11-99E5-8AEE-1DF3-65FC594A96E3}"/>
          </ac:spMkLst>
        </pc:spChg>
        <pc:spChg chg="add del">
          <ac:chgData name="danielle contreras" userId="1fffdde7fb6eef11" providerId="LiveId" clId="{1CFE5EF8-6235-4968-973B-B4C7B5C50562}" dt="2023-04-15T19:12:54.233" v="374"/>
          <ac:spMkLst>
            <pc:docMk/>
            <pc:sldMk cId="3435288288" sldId="261"/>
            <ac:spMk id="10" creationId="{A1A2C131-13E3-E003-1CBD-66276EDE1CD3}"/>
          </ac:spMkLst>
        </pc:spChg>
        <pc:spChg chg="add del">
          <ac:chgData name="danielle contreras" userId="1fffdde7fb6eef11" providerId="LiveId" clId="{1CFE5EF8-6235-4968-973B-B4C7B5C50562}" dt="2023-04-19T21:43:42.136" v="1698"/>
          <ac:spMkLst>
            <pc:docMk/>
            <pc:sldMk cId="3435288288" sldId="261"/>
            <ac:spMk id="12" creationId="{78EA81AF-ACA2-5010-1331-FA2820C217F0}"/>
          </ac:spMkLst>
        </pc:spChg>
        <pc:picChg chg="add del mod">
          <ac:chgData name="danielle contreras" userId="1fffdde7fb6eef11" providerId="LiveId" clId="{1CFE5EF8-6235-4968-973B-B4C7B5C50562}" dt="2023-04-15T19:11:44.957" v="352" actId="478"/>
          <ac:picMkLst>
            <pc:docMk/>
            <pc:sldMk cId="3435288288" sldId="261"/>
            <ac:picMk id="3" creationId="{A91E0E44-DC08-2BD5-4396-051785FD3E82}"/>
          </ac:picMkLst>
        </pc:picChg>
        <pc:picChg chg="add mod">
          <ac:chgData name="danielle contreras" userId="1fffdde7fb6eef11" providerId="LiveId" clId="{1CFE5EF8-6235-4968-973B-B4C7B5C50562}" dt="2023-04-19T21:40:49.654" v="1662" actId="1076"/>
          <ac:picMkLst>
            <pc:docMk/>
            <pc:sldMk cId="3435288288" sldId="261"/>
            <ac:picMk id="3" creationId="{BC1B71C2-DD1B-D673-D1A7-D524FF2E8F1C}"/>
          </ac:picMkLst>
        </pc:picChg>
        <pc:picChg chg="add del mod">
          <ac:chgData name="danielle contreras" userId="1fffdde7fb6eef11" providerId="LiveId" clId="{1CFE5EF8-6235-4968-973B-B4C7B5C50562}" dt="2023-04-19T21:40:17.015" v="1657" actId="478"/>
          <ac:picMkLst>
            <pc:docMk/>
            <pc:sldMk cId="3435288288" sldId="261"/>
            <ac:picMk id="5" creationId="{F3F9AD05-09C2-BB54-085A-74037CC74C2E}"/>
          </ac:picMkLst>
        </pc:picChg>
        <pc:picChg chg="add mod">
          <ac:chgData name="danielle contreras" userId="1fffdde7fb6eef11" providerId="LiveId" clId="{1CFE5EF8-6235-4968-973B-B4C7B5C50562}" dt="2023-04-19T21:42:32.668" v="1683" actId="14100"/>
          <ac:picMkLst>
            <pc:docMk/>
            <pc:sldMk cId="3435288288" sldId="261"/>
            <ac:picMk id="6" creationId="{A8DE2EB0-650D-AB08-1E9B-ABE993FFDC63}"/>
          </ac:picMkLst>
        </pc:picChg>
        <pc:picChg chg="add del mod">
          <ac:chgData name="danielle contreras" userId="1fffdde7fb6eef11" providerId="LiveId" clId="{1CFE5EF8-6235-4968-973B-B4C7B5C50562}" dt="2023-04-19T21:42:12.016" v="1675" actId="478"/>
          <ac:picMkLst>
            <pc:docMk/>
            <pc:sldMk cId="3435288288" sldId="261"/>
            <ac:picMk id="7" creationId="{EBC297BA-C883-7146-AC8E-7D16F31E023C}"/>
          </ac:picMkLst>
        </pc:picChg>
        <pc:picChg chg="add del mod">
          <ac:chgData name="danielle contreras" userId="1fffdde7fb6eef11" providerId="LiveId" clId="{1CFE5EF8-6235-4968-973B-B4C7B5C50562}" dt="2023-04-19T21:42:53.368" v="1684" actId="478"/>
          <ac:picMkLst>
            <pc:docMk/>
            <pc:sldMk cId="3435288288" sldId="261"/>
            <ac:picMk id="9" creationId="{542889DA-522C-C74E-9DF8-5E0A6F4CB69B}"/>
          </ac:picMkLst>
        </pc:picChg>
        <pc:picChg chg="add mod">
          <ac:chgData name="danielle contreras" userId="1fffdde7fb6eef11" providerId="LiveId" clId="{1CFE5EF8-6235-4968-973B-B4C7B5C50562}" dt="2023-04-19T21:43:21.172" v="1693" actId="1076"/>
          <ac:picMkLst>
            <pc:docMk/>
            <pc:sldMk cId="3435288288" sldId="261"/>
            <ac:picMk id="10" creationId="{45733FE4-925B-B3E5-19AF-025D4CDA8CA7}"/>
          </ac:picMkLst>
        </pc:picChg>
        <pc:picChg chg="add del mod">
          <ac:chgData name="danielle contreras" userId="1fffdde7fb6eef11" providerId="LiveId" clId="{1CFE5EF8-6235-4968-973B-B4C7B5C50562}" dt="2023-04-19T21:43:22.600" v="1694" actId="478"/>
          <ac:picMkLst>
            <pc:docMk/>
            <pc:sldMk cId="3435288288" sldId="261"/>
            <ac:picMk id="11" creationId="{6D88EEB3-84FD-D239-1581-D5A484080256}"/>
          </ac:picMkLst>
        </pc:picChg>
        <pc:picChg chg="add mod">
          <ac:chgData name="danielle contreras" userId="1fffdde7fb6eef11" providerId="LiveId" clId="{1CFE5EF8-6235-4968-973B-B4C7B5C50562}" dt="2023-04-19T21:43:50.775" v="1701" actId="1076"/>
          <ac:picMkLst>
            <pc:docMk/>
            <pc:sldMk cId="3435288288" sldId="261"/>
            <ac:picMk id="13" creationId="{B6368B34-B9C8-0268-C8C7-8F0C10A78634}"/>
          </ac:picMkLst>
        </pc:picChg>
      </pc:sldChg>
      <pc:sldChg chg="modSp new mod">
        <pc:chgData name="danielle contreras" userId="1fffdde7fb6eef11" providerId="LiveId" clId="{1CFE5EF8-6235-4968-973B-B4C7B5C50562}" dt="2023-04-19T21:46:40.915" v="1742" actId="20577"/>
        <pc:sldMkLst>
          <pc:docMk/>
          <pc:sldMk cId="983810688" sldId="262"/>
        </pc:sldMkLst>
        <pc:spChg chg="mod">
          <ac:chgData name="danielle contreras" userId="1fffdde7fb6eef11" providerId="LiveId" clId="{1CFE5EF8-6235-4968-973B-B4C7B5C50562}" dt="2023-04-15T20:19:10.092" v="584" actId="27636"/>
          <ac:spMkLst>
            <pc:docMk/>
            <pc:sldMk cId="983810688" sldId="262"/>
            <ac:spMk id="2" creationId="{84998AB4-F0DB-BC4F-64C2-51536086CE6E}"/>
          </ac:spMkLst>
        </pc:spChg>
        <pc:spChg chg="mod">
          <ac:chgData name="danielle contreras" userId="1fffdde7fb6eef11" providerId="LiveId" clId="{1CFE5EF8-6235-4968-973B-B4C7B5C50562}" dt="2023-04-19T21:46:40.915" v="1742" actId="20577"/>
          <ac:spMkLst>
            <pc:docMk/>
            <pc:sldMk cId="983810688" sldId="262"/>
            <ac:spMk id="3" creationId="{5D0BBA2F-1FAF-BA7A-BA14-B7F3DD2D2C70}"/>
          </ac:spMkLst>
        </pc:spChg>
      </pc:sldChg>
      <pc:sldChg chg="new del">
        <pc:chgData name="danielle contreras" userId="1fffdde7fb6eef11" providerId="LiveId" clId="{1CFE5EF8-6235-4968-973B-B4C7B5C50562}" dt="2023-04-15T20:23:36.765" v="1247" actId="47"/>
        <pc:sldMkLst>
          <pc:docMk/>
          <pc:sldMk cId="1288507645" sldId="263"/>
        </pc:sldMkLst>
      </pc:sldChg>
      <pc:sldChg chg="addSp delSp modSp new mod">
        <pc:chgData name="danielle contreras" userId="1fffdde7fb6eef11" providerId="LiveId" clId="{1CFE5EF8-6235-4968-973B-B4C7B5C50562}" dt="2023-04-19T21:49:11.053" v="1764" actId="1076"/>
        <pc:sldMkLst>
          <pc:docMk/>
          <pc:sldMk cId="2518360529" sldId="263"/>
        </pc:sldMkLst>
        <pc:spChg chg="mod">
          <ac:chgData name="danielle contreras" userId="1fffdde7fb6eef11" providerId="LiveId" clId="{1CFE5EF8-6235-4968-973B-B4C7B5C50562}" dt="2023-04-19T21:47:11.718" v="1750" actId="20577"/>
          <ac:spMkLst>
            <pc:docMk/>
            <pc:sldMk cId="2518360529" sldId="263"/>
            <ac:spMk id="2" creationId="{10CC5380-C6EE-EFDD-8983-79F2C66CB725}"/>
          </ac:spMkLst>
        </pc:spChg>
        <pc:spChg chg="del mod">
          <ac:chgData name="danielle contreras" userId="1fffdde7fb6eef11" providerId="LiveId" clId="{1CFE5EF8-6235-4968-973B-B4C7B5C50562}" dt="2023-04-19T21:47:14.395" v="1751" actId="478"/>
          <ac:spMkLst>
            <pc:docMk/>
            <pc:sldMk cId="2518360529" sldId="263"/>
            <ac:spMk id="3" creationId="{6C023371-9129-018E-0B7B-86A7DC0335DD}"/>
          </ac:spMkLst>
        </pc:spChg>
        <pc:picChg chg="add del mod">
          <ac:chgData name="danielle contreras" userId="1fffdde7fb6eef11" providerId="LiveId" clId="{1CFE5EF8-6235-4968-973B-B4C7B5C50562}" dt="2023-04-19T21:48:28.503" v="1757" actId="21"/>
          <ac:picMkLst>
            <pc:docMk/>
            <pc:sldMk cId="2518360529" sldId="263"/>
            <ac:picMk id="5" creationId="{A405E68B-5C23-CDAD-AA2A-2DA888423913}"/>
          </ac:picMkLst>
        </pc:picChg>
        <pc:picChg chg="add mod">
          <ac:chgData name="danielle contreras" userId="1fffdde7fb6eef11" providerId="LiveId" clId="{1CFE5EF8-6235-4968-973B-B4C7B5C50562}" dt="2023-04-19T21:49:11.053" v="1764" actId="1076"/>
          <ac:picMkLst>
            <pc:docMk/>
            <pc:sldMk cId="2518360529" sldId="263"/>
            <ac:picMk id="7" creationId="{EA137BC8-9152-554B-E674-B48535E9CCE4}"/>
          </ac:picMkLst>
        </pc:picChg>
      </pc:sldChg>
      <pc:sldChg chg="addSp modSp new mod">
        <pc:chgData name="danielle contreras" userId="1fffdde7fb6eef11" providerId="LiveId" clId="{1CFE5EF8-6235-4968-973B-B4C7B5C50562}" dt="2023-04-19T21:51:42.037" v="1816" actId="1076"/>
        <pc:sldMkLst>
          <pc:docMk/>
          <pc:sldMk cId="3407889591" sldId="264"/>
        </pc:sldMkLst>
        <pc:spChg chg="mod">
          <ac:chgData name="danielle contreras" userId="1fffdde7fb6eef11" providerId="LiveId" clId="{1CFE5EF8-6235-4968-973B-B4C7B5C50562}" dt="2023-04-19T21:51:02.257" v="1808" actId="1076"/>
          <ac:spMkLst>
            <pc:docMk/>
            <pc:sldMk cId="3407889591" sldId="264"/>
            <ac:spMk id="2" creationId="{5E23436A-0535-7216-CCE0-DBEE1BAC9C88}"/>
          </ac:spMkLst>
        </pc:spChg>
        <pc:picChg chg="add mod">
          <ac:chgData name="danielle contreras" userId="1fffdde7fb6eef11" providerId="LiveId" clId="{1CFE5EF8-6235-4968-973B-B4C7B5C50562}" dt="2023-04-19T21:51:42.037" v="1816" actId="1076"/>
          <ac:picMkLst>
            <pc:docMk/>
            <pc:sldMk cId="3407889591" sldId="264"/>
            <ac:picMk id="4" creationId="{21D13568-F009-F664-ABD9-4E75046E66C3}"/>
          </ac:picMkLst>
        </pc:picChg>
      </pc:sldChg>
      <pc:sldChg chg="modSp new mod">
        <pc:chgData name="danielle contreras" userId="1fffdde7fb6eef11" providerId="LiveId" clId="{1CFE5EF8-6235-4968-973B-B4C7B5C50562}" dt="2023-04-19T22:10:07.745" v="2057" actId="1076"/>
        <pc:sldMkLst>
          <pc:docMk/>
          <pc:sldMk cId="1780827604" sldId="265"/>
        </pc:sldMkLst>
        <pc:spChg chg="mod">
          <ac:chgData name="danielle contreras" userId="1fffdde7fb6eef11" providerId="LiveId" clId="{1CFE5EF8-6235-4968-973B-B4C7B5C50562}" dt="2023-04-19T22:09:45.350" v="2055" actId="1076"/>
          <ac:spMkLst>
            <pc:docMk/>
            <pc:sldMk cId="1780827604" sldId="265"/>
            <ac:spMk id="2" creationId="{10BF69F5-8F2B-4119-9169-0FC62D6ED490}"/>
          </ac:spMkLst>
        </pc:spChg>
        <pc:spChg chg="mod">
          <ac:chgData name="danielle contreras" userId="1fffdde7fb6eef11" providerId="LiveId" clId="{1CFE5EF8-6235-4968-973B-B4C7B5C50562}" dt="2023-04-19T22:10:07.745" v="2057" actId="1076"/>
          <ac:spMkLst>
            <pc:docMk/>
            <pc:sldMk cId="1780827604" sldId="265"/>
            <ac:spMk id="3" creationId="{839627CF-77BB-1EC4-B3B4-B8E5857A0241}"/>
          </ac:spMkLst>
        </pc:spChg>
      </pc:sldChg>
      <pc:sldChg chg="addSp modSp new mod modAnim">
        <pc:chgData name="danielle contreras" userId="1fffdde7fb6eef11" providerId="LiveId" clId="{1CFE5EF8-6235-4968-973B-B4C7B5C50562}" dt="2023-05-04T16:33:02.916" v="5044" actId="1076"/>
        <pc:sldMkLst>
          <pc:docMk/>
          <pc:sldMk cId="1287224782" sldId="266"/>
        </pc:sldMkLst>
        <pc:spChg chg="mod">
          <ac:chgData name="danielle contreras" userId="1fffdde7fb6eef11" providerId="LiveId" clId="{1CFE5EF8-6235-4968-973B-B4C7B5C50562}" dt="2023-04-19T22:05:48.233" v="2044" actId="1076"/>
          <ac:spMkLst>
            <pc:docMk/>
            <pc:sldMk cId="1287224782" sldId="266"/>
            <ac:spMk id="2" creationId="{189A7BB6-8680-F190-A829-22F7EC836316}"/>
          </ac:spMkLst>
        </pc:spChg>
        <pc:picChg chg="add mod">
          <ac:chgData name="danielle contreras" userId="1fffdde7fb6eef11" providerId="LiveId" clId="{1CFE5EF8-6235-4968-973B-B4C7B5C50562}" dt="2023-05-04T16:33:02.916" v="5044" actId="1076"/>
          <ac:picMkLst>
            <pc:docMk/>
            <pc:sldMk cId="1287224782" sldId="266"/>
            <ac:picMk id="4" creationId="{71BCDD60-993E-EC9B-A3D5-AC8FB0331292}"/>
          </ac:picMkLst>
        </pc:picChg>
        <pc:picChg chg="add mod">
          <ac:chgData name="danielle contreras" userId="1fffdde7fb6eef11" providerId="LiveId" clId="{1CFE5EF8-6235-4968-973B-B4C7B5C50562}" dt="2023-04-23T21:51:25.244" v="4027" actId="14100"/>
          <ac:picMkLst>
            <pc:docMk/>
            <pc:sldMk cId="1287224782" sldId="266"/>
            <ac:picMk id="6" creationId="{85188CFD-9321-F2E1-AFF8-C88E2C8C904E}"/>
          </ac:picMkLst>
        </pc:picChg>
      </pc:sldChg>
      <pc:sldChg chg="modSp new del mod">
        <pc:chgData name="danielle contreras" userId="1fffdde7fb6eef11" providerId="LiveId" clId="{1CFE5EF8-6235-4968-973B-B4C7B5C50562}" dt="2023-04-20T18:42:42.001" v="2235" actId="47"/>
        <pc:sldMkLst>
          <pc:docMk/>
          <pc:sldMk cId="279687278" sldId="267"/>
        </pc:sldMkLst>
        <pc:spChg chg="mod">
          <ac:chgData name="danielle contreras" userId="1fffdde7fb6eef11" providerId="LiveId" clId="{1CFE5EF8-6235-4968-973B-B4C7B5C50562}" dt="2023-04-20T18:42:38.633" v="2234" actId="20577"/>
          <ac:spMkLst>
            <pc:docMk/>
            <pc:sldMk cId="279687278" sldId="267"/>
            <ac:spMk id="3" creationId="{56A0C450-B060-4454-115C-1F4C005C8F52}"/>
          </ac:spMkLst>
        </pc:spChg>
      </pc:sldChg>
      <pc:sldChg chg="addSp modSp new mod">
        <pc:chgData name="danielle contreras" userId="1fffdde7fb6eef11" providerId="LiveId" clId="{1CFE5EF8-6235-4968-973B-B4C7B5C50562}" dt="2023-04-30T16:00:55.074" v="4971" actId="20577"/>
        <pc:sldMkLst>
          <pc:docMk/>
          <pc:sldMk cId="372933884" sldId="267"/>
        </pc:sldMkLst>
        <pc:spChg chg="mod">
          <ac:chgData name="danielle contreras" userId="1fffdde7fb6eef11" providerId="LiveId" clId="{1CFE5EF8-6235-4968-973B-B4C7B5C50562}" dt="2023-04-20T18:42:58.707" v="2258" actId="20577"/>
          <ac:spMkLst>
            <pc:docMk/>
            <pc:sldMk cId="372933884" sldId="267"/>
            <ac:spMk id="2" creationId="{1A6EEDDF-E1A2-5E9E-E927-3A8CCC8FBE06}"/>
          </ac:spMkLst>
        </pc:spChg>
        <pc:spChg chg="mod">
          <ac:chgData name="danielle contreras" userId="1fffdde7fb6eef11" providerId="LiveId" clId="{1CFE5EF8-6235-4968-973B-B4C7B5C50562}" dt="2023-04-20T18:57:03.149" v="2297" actId="27636"/>
          <ac:spMkLst>
            <pc:docMk/>
            <pc:sldMk cId="372933884" sldId="267"/>
            <ac:spMk id="3" creationId="{EE49870B-D4FF-B7DF-9375-5178C7297DE6}"/>
          </ac:spMkLst>
        </pc:spChg>
        <pc:spChg chg="add mod">
          <ac:chgData name="danielle contreras" userId="1fffdde7fb6eef11" providerId="LiveId" clId="{1CFE5EF8-6235-4968-973B-B4C7B5C50562}" dt="2023-04-30T16:00:55.074" v="4971" actId="20577"/>
          <ac:spMkLst>
            <pc:docMk/>
            <pc:sldMk cId="372933884" sldId="267"/>
            <ac:spMk id="4" creationId="{49F6C0D7-3B73-88BE-D09F-C6148E9D9AAE}"/>
          </ac:spMkLst>
        </pc:spChg>
      </pc:sldChg>
      <pc:sldChg chg="new del">
        <pc:chgData name="danielle contreras" userId="1fffdde7fb6eef11" providerId="LiveId" clId="{1CFE5EF8-6235-4968-973B-B4C7B5C50562}" dt="2023-04-20T18:55:36.286" v="2268" actId="47"/>
        <pc:sldMkLst>
          <pc:docMk/>
          <pc:sldMk cId="129535081" sldId="268"/>
        </pc:sldMkLst>
      </pc:sldChg>
      <pc:sldChg chg="modSp new mod">
        <pc:chgData name="danielle contreras" userId="1fffdde7fb6eef11" providerId="LiveId" clId="{1CFE5EF8-6235-4968-973B-B4C7B5C50562}" dt="2023-05-01T20:04:44.172" v="5014" actId="27636"/>
        <pc:sldMkLst>
          <pc:docMk/>
          <pc:sldMk cId="1393926111" sldId="268"/>
        </pc:sldMkLst>
        <pc:spChg chg="mod">
          <ac:chgData name="danielle contreras" userId="1fffdde7fb6eef11" providerId="LiveId" clId="{1CFE5EF8-6235-4968-973B-B4C7B5C50562}" dt="2023-04-20T18:55:45.546" v="2283" actId="20577"/>
          <ac:spMkLst>
            <pc:docMk/>
            <pc:sldMk cId="1393926111" sldId="268"/>
            <ac:spMk id="2" creationId="{DEF0CCB5-465C-60A9-7197-DC46522A509F}"/>
          </ac:spMkLst>
        </pc:spChg>
        <pc:spChg chg="mod">
          <ac:chgData name="danielle contreras" userId="1fffdde7fb6eef11" providerId="LiveId" clId="{1CFE5EF8-6235-4968-973B-B4C7B5C50562}" dt="2023-05-01T20:04:44.172" v="5014" actId="27636"/>
          <ac:spMkLst>
            <pc:docMk/>
            <pc:sldMk cId="1393926111" sldId="268"/>
            <ac:spMk id="3" creationId="{74E31CFE-0C79-0176-03F8-49E19C708BC7}"/>
          </ac:spMkLst>
        </pc:spChg>
      </pc:sldChg>
      <pc:sldChg chg="addSp delSp modSp new mod">
        <pc:chgData name="danielle contreras" userId="1fffdde7fb6eef11" providerId="LiveId" clId="{1CFE5EF8-6235-4968-973B-B4C7B5C50562}" dt="2023-04-27T16:29:14.936" v="4940" actId="1076"/>
        <pc:sldMkLst>
          <pc:docMk/>
          <pc:sldMk cId="3706643292" sldId="269"/>
        </pc:sldMkLst>
        <pc:spChg chg="mod">
          <ac:chgData name="danielle contreras" userId="1fffdde7fb6eef11" providerId="LiveId" clId="{1CFE5EF8-6235-4968-973B-B4C7B5C50562}" dt="2023-04-20T19:14:26.254" v="2739" actId="1076"/>
          <ac:spMkLst>
            <pc:docMk/>
            <pc:sldMk cId="3706643292" sldId="269"/>
            <ac:spMk id="2" creationId="{A75C8018-A4F5-467A-BA6E-9F42CC46EA7F}"/>
          </ac:spMkLst>
        </pc:spChg>
        <pc:spChg chg="del">
          <ac:chgData name="danielle contreras" userId="1fffdde7fb6eef11" providerId="LiveId" clId="{1CFE5EF8-6235-4968-973B-B4C7B5C50562}" dt="2023-04-20T19:03:57.875" v="2549" actId="478"/>
          <ac:spMkLst>
            <pc:docMk/>
            <pc:sldMk cId="3706643292" sldId="269"/>
            <ac:spMk id="3" creationId="{07979B2B-302B-7512-B452-A3DC0CBC4084}"/>
          </ac:spMkLst>
        </pc:spChg>
        <pc:spChg chg="add del mod">
          <ac:chgData name="danielle contreras" userId="1fffdde7fb6eef11" providerId="LiveId" clId="{1CFE5EF8-6235-4968-973B-B4C7B5C50562}" dt="2023-04-20T19:08:32.826" v="2693" actId="478"/>
          <ac:spMkLst>
            <pc:docMk/>
            <pc:sldMk cId="3706643292" sldId="269"/>
            <ac:spMk id="4" creationId="{4E62B2D5-A107-53B4-0C3F-15CE9CE40326}"/>
          </ac:spMkLst>
        </pc:spChg>
        <pc:picChg chg="add mod">
          <ac:chgData name="danielle contreras" userId="1fffdde7fb6eef11" providerId="LiveId" clId="{1CFE5EF8-6235-4968-973B-B4C7B5C50562}" dt="2023-04-27T16:29:12.211" v="4939" actId="1076"/>
          <ac:picMkLst>
            <pc:docMk/>
            <pc:sldMk cId="3706643292" sldId="269"/>
            <ac:picMk id="4" creationId="{B3D52D8A-D42B-D0F2-B797-9FF38A104425}"/>
          </ac:picMkLst>
        </pc:picChg>
        <pc:picChg chg="add del mod">
          <ac:chgData name="danielle contreras" userId="1fffdde7fb6eef11" providerId="LiveId" clId="{1CFE5EF8-6235-4968-973B-B4C7B5C50562}" dt="2023-04-20T19:09:00.438" v="2700" actId="478"/>
          <ac:picMkLst>
            <pc:docMk/>
            <pc:sldMk cId="3706643292" sldId="269"/>
            <ac:picMk id="6" creationId="{5D259200-1128-CD98-067D-856FC3C446E2}"/>
          </ac:picMkLst>
        </pc:picChg>
        <pc:picChg chg="add del mod">
          <ac:chgData name="danielle contreras" userId="1fffdde7fb6eef11" providerId="LiveId" clId="{1CFE5EF8-6235-4968-973B-B4C7B5C50562}" dt="2023-04-26T18:09:51.608" v="4029" actId="21"/>
          <ac:picMkLst>
            <pc:docMk/>
            <pc:sldMk cId="3706643292" sldId="269"/>
            <ac:picMk id="8" creationId="{0B83F3E0-69B7-2C35-0B02-8F11D8B0CA61}"/>
          </ac:picMkLst>
        </pc:picChg>
        <pc:picChg chg="add mod">
          <ac:chgData name="danielle contreras" userId="1fffdde7fb6eef11" providerId="LiveId" clId="{1CFE5EF8-6235-4968-973B-B4C7B5C50562}" dt="2023-04-27T16:29:14.936" v="4940" actId="1076"/>
          <ac:picMkLst>
            <pc:docMk/>
            <pc:sldMk cId="3706643292" sldId="269"/>
            <ac:picMk id="10" creationId="{84F7DFB1-6476-BB45-6401-03FC25A837DA}"/>
          </ac:picMkLst>
        </pc:picChg>
        <pc:picChg chg="add del mod">
          <ac:chgData name="danielle contreras" userId="1fffdde7fb6eef11" providerId="LiveId" clId="{1CFE5EF8-6235-4968-973B-B4C7B5C50562}" dt="2023-04-26T18:10:37.104" v="4034" actId="21"/>
          <ac:picMkLst>
            <pc:docMk/>
            <pc:sldMk cId="3706643292" sldId="269"/>
            <ac:picMk id="12" creationId="{9529E217-6D25-928B-410E-6DFCDFDF5963}"/>
          </ac:picMkLst>
        </pc:picChg>
      </pc:sldChg>
      <pc:sldChg chg="addSp delSp modSp new mod">
        <pc:chgData name="danielle contreras" userId="1fffdde7fb6eef11" providerId="LiveId" clId="{1CFE5EF8-6235-4968-973B-B4C7B5C50562}" dt="2023-04-26T18:15:14.640" v="4081" actId="1076"/>
        <pc:sldMkLst>
          <pc:docMk/>
          <pc:sldMk cId="3949569209" sldId="270"/>
        </pc:sldMkLst>
        <pc:spChg chg="mod">
          <ac:chgData name="danielle contreras" userId="1fffdde7fb6eef11" providerId="LiveId" clId="{1CFE5EF8-6235-4968-973B-B4C7B5C50562}" dt="2023-04-20T23:54:39.222" v="3056" actId="20577"/>
          <ac:spMkLst>
            <pc:docMk/>
            <pc:sldMk cId="3949569209" sldId="270"/>
            <ac:spMk id="2" creationId="{CE8936C3-B25C-6788-1211-A64DB8B13777}"/>
          </ac:spMkLst>
        </pc:spChg>
        <pc:picChg chg="add del mod">
          <ac:chgData name="danielle contreras" userId="1fffdde7fb6eef11" providerId="LiveId" clId="{1CFE5EF8-6235-4968-973B-B4C7B5C50562}" dt="2023-04-26T18:13:26.056" v="4054" actId="478"/>
          <ac:picMkLst>
            <pc:docMk/>
            <pc:sldMk cId="3949569209" sldId="270"/>
            <ac:picMk id="4" creationId="{471016D9-D00A-6445-2827-31684E2B67B8}"/>
          </ac:picMkLst>
        </pc:picChg>
        <pc:picChg chg="add del mod">
          <ac:chgData name="danielle contreras" userId="1fffdde7fb6eef11" providerId="LiveId" clId="{1CFE5EF8-6235-4968-973B-B4C7B5C50562}" dt="2023-04-20T19:22:47.907" v="2919" actId="478"/>
          <ac:picMkLst>
            <pc:docMk/>
            <pc:sldMk cId="3949569209" sldId="270"/>
            <ac:picMk id="4" creationId="{90195C8A-6386-CCD7-BAA5-9E25FEA801F0}"/>
          </ac:picMkLst>
        </pc:picChg>
        <pc:picChg chg="add mod">
          <ac:chgData name="danielle contreras" userId="1fffdde7fb6eef11" providerId="LiveId" clId="{1CFE5EF8-6235-4968-973B-B4C7B5C50562}" dt="2023-04-26T18:14:49.183" v="4072" actId="14100"/>
          <ac:picMkLst>
            <pc:docMk/>
            <pc:sldMk cId="3949569209" sldId="270"/>
            <ac:picMk id="5" creationId="{C166DDD5-7ECD-8315-D250-9A6850802F9B}"/>
          </ac:picMkLst>
        </pc:picChg>
        <pc:picChg chg="add del mod">
          <ac:chgData name="danielle contreras" userId="1fffdde7fb6eef11" providerId="LiveId" clId="{1CFE5EF8-6235-4968-973B-B4C7B5C50562}" dt="2023-04-20T23:30:43.098" v="2948" actId="478"/>
          <ac:picMkLst>
            <pc:docMk/>
            <pc:sldMk cId="3949569209" sldId="270"/>
            <ac:picMk id="6" creationId="{2C33C738-CF3D-45CC-00C4-280AB25CC68A}"/>
          </ac:picMkLst>
        </pc:picChg>
        <pc:picChg chg="add del mod">
          <ac:chgData name="danielle contreras" userId="1fffdde7fb6eef11" providerId="LiveId" clId="{1CFE5EF8-6235-4968-973B-B4C7B5C50562}" dt="2023-04-26T18:13:38.380" v="4060" actId="478"/>
          <ac:picMkLst>
            <pc:docMk/>
            <pc:sldMk cId="3949569209" sldId="270"/>
            <ac:picMk id="7" creationId="{ADE57381-F6D5-4691-A7F4-7D23366D8350}"/>
          </ac:picMkLst>
        </pc:picChg>
        <pc:picChg chg="add del mod">
          <ac:chgData name="danielle contreras" userId="1fffdde7fb6eef11" providerId="LiveId" clId="{1CFE5EF8-6235-4968-973B-B4C7B5C50562}" dt="2023-04-20T23:31:04.673" v="2958" actId="478"/>
          <ac:picMkLst>
            <pc:docMk/>
            <pc:sldMk cId="3949569209" sldId="270"/>
            <ac:picMk id="8" creationId="{638819F2-103A-0804-65B7-CC52712C58A0}"/>
          </ac:picMkLst>
        </pc:picChg>
        <pc:picChg chg="add mod">
          <ac:chgData name="danielle contreras" userId="1fffdde7fb6eef11" providerId="LiveId" clId="{1CFE5EF8-6235-4968-973B-B4C7B5C50562}" dt="2023-04-26T18:15:14.640" v="4081" actId="1076"/>
          <ac:picMkLst>
            <pc:docMk/>
            <pc:sldMk cId="3949569209" sldId="270"/>
            <ac:picMk id="8" creationId="{F6F9F981-3858-B2C4-66A3-4615AA48290F}"/>
          </ac:picMkLst>
        </pc:picChg>
        <pc:picChg chg="add del mod">
          <ac:chgData name="danielle contreras" userId="1fffdde7fb6eef11" providerId="LiveId" clId="{1CFE5EF8-6235-4968-973B-B4C7B5C50562}" dt="2023-04-20T23:32:18.057" v="2966" actId="478"/>
          <ac:picMkLst>
            <pc:docMk/>
            <pc:sldMk cId="3949569209" sldId="270"/>
            <ac:picMk id="9" creationId="{7C174F13-88BD-9601-9B2F-057326E64973}"/>
          </ac:picMkLst>
        </pc:picChg>
        <pc:picChg chg="add mod">
          <ac:chgData name="danielle contreras" userId="1fffdde7fb6eef11" providerId="LiveId" clId="{1CFE5EF8-6235-4968-973B-B4C7B5C50562}" dt="2023-04-26T18:15:11.272" v="4080" actId="14100"/>
          <ac:picMkLst>
            <pc:docMk/>
            <pc:sldMk cId="3949569209" sldId="270"/>
            <ac:picMk id="10" creationId="{581499B5-523B-148D-3325-2C3F28F2ACDE}"/>
          </ac:picMkLst>
        </pc:picChg>
        <pc:picChg chg="add del mod">
          <ac:chgData name="danielle contreras" userId="1fffdde7fb6eef11" providerId="LiveId" clId="{1CFE5EF8-6235-4968-973B-B4C7B5C50562}" dt="2023-04-26T18:14:25.636" v="4067" actId="478"/>
          <ac:picMkLst>
            <pc:docMk/>
            <pc:sldMk cId="3949569209" sldId="270"/>
            <ac:picMk id="11" creationId="{97709147-1242-C018-4127-695816635C84}"/>
          </ac:picMkLst>
        </pc:picChg>
      </pc:sldChg>
      <pc:sldChg chg="addSp delSp modSp new mod">
        <pc:chgData name="danielle contreras" userId="1fffdde7fb6eef11" providerId="LiveId" clId="{1CFE5EF8-6235-4968-973B-B4C7B5C50562}" dt="2023-04-26T18:18:40.495" v="4130" actId="14100"/>
        <pc:sldMkLst>
          <pc:docMk/>
          <pc:sldMk cId="2859338930" sldId="271"/>
        </pc:sldMkLst>
        <pc:spChg chg="del">
          <ac:chgData name="danielle contreras" userId="1fffdde7fb6eef11" providerId="LiveId" clId="{1CFE5EF8-6235-4968-973B-B4C7B5C50562}" dt="2023-04-20T19:25:47.312" v="2927" actId="478"/>
          <ac:spMkLst>
            <pc:docMk/>
            <pc:sldMk cId="2859338930" sldId="271"/>
            <ac:spMk id="2" creationId="{15EEED5C-7294-2C13-5F9F-DDE4600E5A4B}"/>
          </ac:spMkLst>
        </pc:spChg>
        <pc:picChg chg="add del mod">
          <ac:chgData name="danielle contreras" userId="1fffdde7fb6eef11" providerId="LiveId" clId="{1CFE5EF8-6235-4968-973B-B4C7B5C50562}" dt="2023-04-26T18:15:58.105" v="4082" actId="478"/>
          <ac:picMkLst>
            <pc:docMk/>
            <pc:sldMk cId="2859338930" sldId="271"/>
            <ac:picMk id="3" creationId="{93FDEBEA-5318-AC36-97CA-AA8301BB90AB}"/>
          </ac:picMkLst>
        </pc:picChg>
        <pc:picChg chg="add mod">
          <ac:chgData name="danielle contreras" userId="1fffdde7fb6eef11" providerId="LiveId" clId="{1CFE5EF8-6235-4968-973B-B4C7B5C50562}" dt="2023-04-26T18:18:33.690" v="4128" actId="1076"/>
          <ac:picMkLst>
            <pc:docMk/>
            <pc:sldMk cId="2859338930" sldId="271"/>
            <ac:picMk id="4" creationId="{6B20CD05-CE3A-972C-FF91-45C7D054BAD0}"/>
          </ac:picMkLst>
        </pc:picChg>
        <pc:picChg chg="add del mod">
          <ac:chgData name="danielle contreras" userId="1fffdde7fb6eef11" providerId="LiveId" clId="{1CFE5EF8-6235-4968-973B-B4C7B5C50562}" dt="2023-04-20T19:25:56.103" v="2931" actId="21"/>
          <ac:picMkLst>
            <pc:docMk/>
            <pc:sldMk cId="2859338930" sldId="271"/>
            <ac:picMk id="4" creationId="{98D4DC0E-0672-7EDE-52F6-15657314C4CA}"/>
          </ac:picMkLst>
        </pc:picChg>
        <pc:picChg chg="add del mod">
          <ac:chgData name="danielle contreras" userId="1fffdde7fb6eef11" providerId="LiveId" clId="{1CFE5EF8-6235-4968-973B-B4C7B5C50562}" dt="2023-04-26T18:16:28.845" v="4088" actId="478"/>
          <ac:picMkLst>
            <pc:docMk/>
            <pc:sldMk cId="2859338930" sldId="271"/>
            <ac:picMk id="5" creationId="{CBA0C3FE-8667-9D31-28A2-DDDCA7AC1667}"/>
          </ac:picMkLst>
        </pc:picChg>
        <pc:picChg chg="add del mod">
          <ac:chgData name="danielle contreras" userId="1fffdde7fb6eef11" providerId="LiveId" clId="{1CFE5EF8-6235-4968-973B-B4C7B5C50562}" dt="2023-04-26T18:16:39.092" v="4094" actId="478"/>
          <ac:picMkLst>
            <pc:docMk/>
            <pc:sldMk cId="2859338930" sldId="271"/>
            <ac:picMk id="7" creationId="{FFA5C2BB-F9B1-87BA-0723-6BA5C3AC856E}"/>
          </ac:picMkLst>
        </pc:picChg>
        <pc:picChg chg="add mod">
          <ac:chgData name="danielle contreras" userId="1fffdde7fb6eef11" providerId="LiveId" clId="{1CFE5EF8-6235-4968-973B-B4C7B5C50562}" dt="2023-04-26T18:18:36.662" v="4129" actId="14100"/>
          <ac:picMkLst>
            <pc:docMk/>
            <pc:sldMk cId="2859338930" sldId="271"/>
            <ac:picMk id="8" creationId="{7E872E94-C31F-1F97-69E1-BDAA2A8477DD}"/>
          </ac:picMkLst>
        </pc:picChg>
        <pc:picChg chg="add mod">
          <ac:chgData name="danielle contreras" userId="1fffdde7fb6eef11" providerId="LiveId" clId="{1CFE5EF8-6235-4968-973B-B4C7B5C50562}" dt="2023-04-26T18:18:40.495" v="4130" actId="14100"/>
          <ac:picMkLst>
            <pc:docMk/>
            <pc:sldMk cId="2859338930" sldId="271"/>
            <ac:picMk id="10" creationId="{A311B069-6E8B-F2EA-0949-C5CE54836239}"/>
          </ac:picMkLst>
        </pc:picChg>
      </pc:sldChg>
      <pc:sldChg chg="addSp delSp modSp new mod">
        <pc:chgData name="danielle contreras" userId="1fffdde7fb6eef11" providerId="LiveId" clId="{1CFE5EF8-6235-4968-973B-B4C7B5C50562}" dt="2023-04-21T01:10:00.550" v="3884" actId="20577"/>
        <pc:sldMkLst>
          <pc:docMk/>
          <pc:sldMk cId="2796213079" sldId="272"/>
        </pc:sldMkLst>
        <pc:spChg chg="mod">
          <ac:chgData name="danielle contreras" userId="1fffdde7fb6eef11" providerId="LiveId" clId="{1CFE5EF8-6235-4968-973B-B4C7B5C50562}" dt="2023-04-20T23:54:33.799" v="3054" actId="20577"/>
          <ac:spMkLst>
            <pc:docMk/>
            <pc:sldMk cId="2796213079" sldId="272"/>
            <ac:spMk id="2" creationId="{A61D74CC-0706-09FD-D4CB-C37623E9B104}"/>
          </ac:spMkLst>
        </pc:spChg>
        <pc:spChg chg="del">
          <ac:chgData name="danielle contreras" userId="1fffdde7fb6eef11" providerId="LiveId" clId="{1CFE5EF8-6235-4968-973B-B4C7B5C50562}" dt="2023-04-20T23:54:19.980" v="3038" actId="478"/>
          <ac:spMkLst>
            <pc:docMk/>
            <pc:sldMk cId="2796213079" sldId="272"/>
            <ac:spMk id="3" creationId="{2C9273AC-A095-83FB-CD37-C5181444C025}"/>
          </ac:spMkLst>
        </pc:spChg>
        <pc:spChg chg="add mod">
          <ac:chgData name="danielle contreras" userId="1fffdde7fb6eef11" providerId="LiveId" clId="{1CFE5EF8-6235-4968-973B-B4C7B5C50562}" dt="2023-04-21T01:10:00.550" v="3884" actId="20577"/>
          <ac:spMkLst>
            <pc:docMk/>
            <pc:sldMk cId="2796213079" sldId="272"/>
            <ac:spMk id="4" creationId="{EA46E3CE-7895-FFD0-3DC9-EF74922A8816}"/>
          </ac:spMkLst>
        </pc:spChg>
      </pc:sldChg>
      <pc:sldChg chg="addSp delSp modSp new mod">
        <pc:chgData name="danielle contreras" userId="1fffdde7fb6eef11" providerId="LiveId" clId="{1CFE5EF8-6235-4968-973B-B4C7B5C50562}" dt="2023-04-26T18:20:50.118" v="4142" actId="1076"/>
        <pc:sldMkLst>
          <pc:docMk/>
          <pc:sldMk cId="3102041017" sldId="273"/>
        </pc:sldMkLst>
        <pc:spChg chg="mod">
          <ac:chgData name="danielle contreras" userId="1fffdde7fb6eef11" providerId="LiveId" clId="{1CFE5EF8-6235-4968-973B-B4C7B5C50562}" dt="2023-04-26T18:20:46.095" v="4140" actId="1076"/>
          <ac:spMkLst>
            <pc:docMk/>
            <pc:sldMk cId="3102041017" sldId="273"/>
            <ac:spMk id="2" creationId="{BC9336F2-FB52-8240-83BF-F4DE3B30E7A7}"/>
          </ac:spMkLst>
        </pc:spChg>
        <pc:picChg chg="add mod">
          <ac:chgData name="danielle contreras" userId="1fffdde7fb6eef11" providerId="LiveId" clId="{1CFE5EF8-6235-4968-973B-B4C7B5C50562}" dt="2023-04-26T18:20:50.118" v="4142" actId="1076"/>
          <ac:picMkLst>
            <pc:docMk/>
            <pc:sldMk cId="3102041017" sldId="273"/>
            <ac:picMk id="4" creationId="{271296AA-9AD0-C284-5EE3-F63B9887FCAB}"/>
          </ac:picMkLst>
        </pc:picChg>
        <pc:picChg chg="add del mod">
          <ac:chgData name="danielle contreras" userId="1fffdde7fb6eef11" providerId="LiveId" clId="{1CFE5EF8-6235-4968-973B-B4C7B5C50562}" dt="2023-04-21T00:17:15.463" v="3687" actId="478"/>
          <ac:picMkLst>
            <pc:docMk/>
            <pc:sldMk cId="3102041017" sldId="273"/>
            <ac:picMk id="4" creationId="{46F3C0F4-8AEB-D13E-3EE9-A56BF0FEC0AB}"/>
          </ac:picMkLst>
        </pc:picChg>
        <pc:picChg chg="add del mod">
          <ac:chgData name="danielle contreras" userId="1fffdde7fb6eef11" providerId="LiveId" clId="{1CFE5EF8-6235-4968-973B-B4C7B5C50562}" dt="2023-04-21T00:06:47.935" v="3550" actId="21"/>
          <ac:picMkLst>
            <pc:docMk/>
            <pc:sldMk cId="3102041017" sldId="273"/>
            <ac:picMk id="6" creationId="{A6688193-3718-17AC-C639-9423FF2F7057}"/>
          </ac:picMkLst>
        </pc:picChg>
        <pc:picChg chg="add del mod">
          <ac:chgData name="danielle contreras" userId="1fffdde7fb6eef11" providerId="LiveId" clId="{1CFE5EF8-6235-4968-973B-B4C7B5C50562}" dt="2023-04-21T00:06:37.013" v="3544" actId="21"/>
          <ac:picMkLst>
            <pc:docMk/>
            <pc:sldMk cId="3102041017" sldId="273"/>
            <ac:picMk id="8" creationId="{56B6D016-5AE4-D0FB-35AA-6F6B4AF14F80}"/>
          </ac:picMkLst>
        </pc:picChg>
        <pc:picChg chg="add del mod">
          <ac:chgData name="danielle contreras" userId="1fffdde7fb6eef11" providerId="LiveId" clId="{1CFE5EF8-6235-4968-973B-B4C7B5C50562}" dt="2023-04-21T00:15:21.371" v="3684" actId="478"/>
          <ac:picMkLst>
            <pc:docMk/>
            <pc:sldMk cId="3102041017" sldId="273"/>
            <ac:picMk id="10" creationId="{81655BA5-F3EA-6E44-8823-F50BF3DA88F8}"/>
          </ac:picMkLst>
        </pc:picChg>
        <pc:picChg chg="add del mod">
          <ac:chgData name="danielle contreras" userId="1fffdde7fb6eef11" providerId="LiveId" clId="{1CFE5EF8-6235-4968-973B-B4C7B5C50562}" dt="2023-04-26T18:20:32.628" v="4134" actId="478"/>
          <ac:picMkLst>
            <pc:docMk/>
            <pc:sldMk cId="3102041017" sldId="273"/>
            <ac:picMk id="12" creationId="{06EADC63-AD77-276E-C4BC-522FEA438039}"/>
          </ac:picMkLst>
        </pc:picChg>
        <pc:picChg chg="add del mod">
          <ac:chgData name="danielle contreras" userId="1fffdde7fb6eef11" providerId="LiveId" clId="{1CFE5EF8-6235-4968-973B-B4C7B5C50562}" dt="2023-04-21T00:21:52.944" v="3789" actId="21"/>
          <ac:picMkLst>
            <pc:docMk/>
            <pc:sldMk cId="3102041017" sldId="273"/>
            <ac:picMk id="14" creationId="{56FA00B3-0324-6DB4-7F06-FCA8E5BF9B75}"/>
          </ac:picMkLst>
        </pc:picChg>
      </pc:sldChg>
      <pc:sldChg chg="addSp delSp modSp new mod">
        <pc:chgData name="danielle contreras" userId="1fffdde7fb6eef11" providerId="LiveId" clId="{1CFE5EF8-6235-4968-973B-B4C7B5C50562}" dt="2023-04-26T18:24:29.502" v="4162" actId="14100"/>
        <pc:sldMkLst>
          <pc:docMk/>
          <pc:sldMk cId="567890007" sldId="274"/>
        </pc:sldMkLst>
        <pc:picChg chg="add del mod">
          <ac:chgData name="danielle contreras" userId="1fffdde7fb6eef11" providerId="LiveId" clId="{1CFE5EF8-6235-4968-973B-B4C7B5C50562}" dt="2023-04-21T00:15:26.498" v="3686" actId="478"/>
          <ac:picMkLst>
            <pc:docMk/>
            <pc:sldMk cId="567890007" sldId="274"/>
            <ac:picMk id="2" creationId="{2E727E96-43E4-661A-3876-67FC0C5A56BA}"/>
          </ac:picMkLst>
        </pc:picChg>
        <pc:picChg chg="add del mod">
          <ac:chgData name="danielle contreras" userId="1fffdde7fb6eef11" providerId="LiveId" clId="{1CFE5EF8-6235-4968-973B-B4C7B5C50562}" dt="2023-04-21T00:15:24.292" v="3685" actId="478"/>
          <ac:picMkLst>
            <pc:docMk/>
            <pc:sldMk cId="567890007" sldId="274"/>
            <ac:picMk id="3" creationId="{18DB324F-0B76-CE74-C6D8-70825DAF2C2A}"/>
          </ac:picMkLst>
        </pc:picChg>
        <pc:picChg chg="add mod">
          <ac:chgData name="danielle contreras" userId="1fffdde7fb6eef11" providerId="LiveId" clId="{1CFE5EF8-6235-4968-973B-B4C7B5C50562}" dt="2023-04-26T18:24:17.580" v="4160" actId="14100"/>
          <ac:picMkLst>
            <pc:docMk/>
            <pc:sldMk cId="567890007" sldId="274"/>
            <ac:picMk id="3" creationId="{1B263C27-B456-75FD-F8A9-5C6D73B90042}"/>
          </ac:picMkLst>
        </pc:picChg>
        <pc:picChg chg="add del mod">
          <ac:chgData name="danielle contreras" userId="1fffdde7fb6eef11" providerId="LiveId" clId="{1CFE5EF8-6235-4968-973B-B4C7B5C50562}" dt="2023-04-26T18:22:24.280" v="4148" actId="478"/>
          <ac:picMkLst>
            <pc:docMk/>
            <pc:sldMk cId="567890007" sldId="274"/>
            <ac:picMk id="5" creationId="{AB2787C8-0E87-AC45-3E37-A172AA39A1C0}"/>
          </ac:picMkLst>
        </pc:picChg>
        <pc:picChg chg="add mod">
          <ac:chgData name="danielle contreras" userId="1fffdde7fb6eef11" providerId="LiveId" clId="{1CFE5EF8-6235-4968-973B-B4C7B5C50562}" dt="2023-04-26T18:24:24.724" v="4161" actId="14100"/>
          <ac:picMkLst>
            <pc:docMk/>
            <pc:sldMk cId="567890007" sldId="274"/>
            <ac:picMk id="6" creationId="{248FD7C9-1E42-2839-85D8-2C5A4967346B}"/>
          </ac:picMkLst>
        </pc:picChg>
        <pc:picChg chg="add del mod">
          <ac:chgData name="danielle contreras" userId="1fffdde7fb6eef11" providerId="LiveId" clId="{1CFE5EF8-6235-4968-973B-B4C7B5C50562}" dt="2023-04-21T00:21:45.081" v="3786" actId="478"/>
          <ac:picMkLst>
            <pc:docMk/>
            <pc:sldMk cId="567890007" sldId="274"/>
            <ac:picMk id="7" creationId="{3F94E6D7-3568-3F45-D151-0FCC60458361}"/>
          </ac:picMkLst>
        </pc:picChg>
        <pc:picChg chg="add mod">
          <ac:chgData name="danielle contreras" userId="1fffdde7fb6eef11" providerId="LiveId" clId="{1CFE5EF8-6235-4968-973B-B4C7B5C50562}" dt="2023-04-26T18:24:29.502" v="4162" actId="14100"/>
          <ac:picMkLst>
            <pc:docMk/>
            <pc:sldMk cId="567890007" sldId="274"/>
            <ac:picMk id="8" creationId="{F377C41C-F2FE-549A-419F-AD054A47C556}"/>
          </ac:picMkLst>
        </pc:picChg>
        <pc:picChg chg="add del mod">
          <ac:chgData name="danielle contreras" userId="1fffdde7fb6eef11" providerId="LiveId" clId="{1CFE5EF8-6235-4968-973B-B4C7B5C50562}" dt="2023-04-26T18:23:06.837" v="4153" actId="478"/>
          <ac:picMkLst>
            <pc:docMk/>
            <pc:sldMk cId="567890007" sldId="274"/>
            <ac:picMk id="9" creationId="{6FBCB2DF-91E3-1609-BA22-6A7614920460}"/>
          </ac:picMkLst>
        </pc:picChg>
        <pc:picChg chg="add del mod">
          <ac:chgData name="danielle contreras" userId="1fffdde7fb6eef11" providerId="LiveId" clId="{1CFE5EF8-6235-4968-973B-B4C7B5C50562}" dt="2023-04-21T00:21:46.853" v="3787" actId="478"/>
          <ac:picMkLst>
            <pc:docMk/>
            <pc:sldMk cId="567890007" sldId="274"/>
            <ac:picMk id="11" creationId="{62EF9127-2959-354F-E4CB-28CB1F456AF2}"/>
          </ac:picMkLst>
        </pc:picChg>
        <pc:picChg chg="add del mod">
          <ac:chgData name="danielle contreras" userId="1fffdde7fb6eef11" providerId="LiveId" clId="{1CFE5EF8-6235-4968-973B-B4C7B5C50562}" dt="2023-04-26T18:21:50.685" v="4143" actId="478"/>
          <ac:picMkLst>
            <pc:docMk/>
            <pc:sldMk cId="567890007" sldId="274"/>
            <ac:picMk id="12" creationId="{0C0D7051-9F80-A735-9CAE-5273C32984A1}"/>
          </ac:picMkLst>
        </pc:picChg>
      </pc:sldChg>
      <pc:sldChg chg="addSp delSp modSp new mod modAnim">
        <pc:chgData name="danielle contreras" userId="1fffdde7fb6eef11" providerId="LiveId" clId="{1CFE5EF8-6235-4968-973B-B4C7B5C50562}" dt="2023-04-30T00:49:28.050" v="4956"/>
        <pc:sldMkLst>
          <pc:docMk/>
          <pc:sldMk cId="2650182316" sldId="275"/>
        </pc:sldMkLst>
        <pc:spChg chg="mod">
          <ac:chgData name="danielle contreras" userId="1fffdde7fb6eef11" providerId="LiveId" clId="{1CFE5EF8-6235-4968-973B-B4C7B5C50562}" dt="2023-04-21T01:12:33.348" v="3913" actId="1076"/>
          <ac:spMkLst>
            <pc:docMk/>
            <pc:sldMk cId="2650182316" sldId="275"/>
            <ac:spMk id="2" creationId="{67D23321-EC82-7AB7-8F0C-309673C27237}"/>
          </ac:spMkLst>
        </pc:spChg>
        <pc:picChg chg="add mod">
          <ac:chgData name="danielle contreras" userId="1fffdde7fb6eef11" providerId="LiveId" clId="{1CFE5EF8-6235-4968-973B-B4C7B5C50562}" dt="2023-04-26T18:25:15.102" v="4167" actId="1076"/>
          <ac:picMkLst>
            <pc:docMk/>
            <pc:sldMk cId="2650182316" sldId="275"/>
            <ac:picMk id="4" creationId="{51846056-6E86-315A-2E32-327C9B871AA3}"/>
          </ac:picMkLst>
        </pc:picChg>
        <pc:picChg chg="add del mod">
          <ac:chgData name="danielle contreras" userId="1fffdde7fb6eef11" providerId="LiveId" clId="{1CFE5EF8-6235-4968-973B-B4C7B5C50562}" dt="2023-04-21T00:15:12.623" v="3682" actId="478"/>
          <ac:picMkLst>
            <pc:docMk/>
            <pc:sldMk cId="2650182316" sldId="275"/>
            <ac:picMk id="4" creationId="{EEFA044B-5714-0B07-4566-C4DB210045CA}"/>
          </ac:picMkLst>
        </pc:picChg>
        <pc:picChg chg="add del mod">
          <ac:chgData name="danielle contreras" userId="1fffdde7fb6eef11" providerId="LiveId" clId="{1CFE5EF8-6235-4968-973B-B4C7B5C50562}" dt="2023-04-21T00:15:14.028" v="3683" actId="478"/>
          <ac:picMkLst>
            <pc:docMk/>
            <pc:sldMk cId="2650182316" sldId="275"/>
            <ac:picMk id="6" creationId="{6292011B-A442-EEA1-9E38-7027C2ED23B4}"/>
          </ac:picMkLst>
        </pc:picChg>
        <pc:picChg chg="add mod">
          <ac:chgData name="danielle contreras" userId="1fffdde7fb6eef11" providerId="LiveId" clId="{1CFE5EF8-6235-4968-973B-B4C7B5C50562}" dt="2023-04-26T18:25:52.838" v="4174" actId="14100"/>
          <ac:picMkLst>
            <pc:docMk/>
            <pc:sldMk cId="2650182316" sldId="275"/>
            <ac:picMk id="6" creationId="{B59D0972-D623-540E-8C12-0C4AB165D906}"/>
          </ac:picMkLst>
        </pc:picChg>
        <pc:picChg chg="add del mod">
          <ac:chgData name="danielle contreras" userId="1fffdde7fb6eef11" providerId="LiveId" clId="{1CFE5EF8-6235-4968-973B-B4C7B5C50562}" dt="2023-04-21T00:24:25.344" v="3804" actId="21"/>
          <ac:picMkLst>
            <pc:docMk/>
            <pc:sldMk cId="2650182316" sldId="275"/>
            <ac:picMk id="8" creationId="{3F9E2091-BFD9-AA0B-6733-1C3413A8CB7D}"/>
          </ac:picMkLst>
        </pc:picChg>
        <pc:picChg chg="add del mod">
          <ac:chgData name="danielle contreras" userId="1fffdde7fb6eef11" providerId="LiveId" clId="{1CFE5EF8-6235-4968-973B-B4C7B5C50562}" dt="2023-04-26T18:25:08.216" v="4163" actId="478"/>
          <ac:picMkLst>
            <pc:docMk/>
            <pc:sldMk cId="2650182316" sldId="275"/>
            <ac:picMk id="10" creationId="{4BD936AF-47B4-C533-868E-5B4C8ACCA452}"/>
          </ac:picMkLst>
        </pc:picChg>
        <pc:picChg chg="add del mod">
          <ac:chgData name="danielle contreras" userId="1fffdde7fb6eef11" providerId="LiveId" clId="{1CFE5EF8-6235-4968-973B-B4C7B5C50562}" dt="2023-04-26T18:25:35.059" v="4168" actId="478"/>
          <ac:picMkLst>
            <pc:docMk/>
            <pc:sldMk cId="2650182316" sldId="275"/>
            <ac:picMk id="12" creationId="{B685B4BC-840D-656A-E98D-B3E04207AFCC}"/>
          </ac:picMkLst>
        </pc:picChg>
      </pc:sldChg>
      <pc:sldChg chg="addSp delSp modSp new mod modAnim">
        <pc:chgData name="danielle contreras" userId="1fffdde7fb6eef11" providerId="LiveId" clId="{1CFE5EF8-6235-4968-973B-B4C7B5C50562}" dt="2023-04-30T00:49:24.590" v="4955"/>
        <pc:sldMkLst>
          <pc:docMk/>
          <pc:sldMk cId="3206941453" sldId="276"/>
        </pc:sldMkLst>
        <pc:picChg chg="add mod">
          <ac:chgData name="danielle contreras" userId="1fffdde7fb6eef11" providerId="LiveId" clId="{1CFE5EF8-6235-4968-973B-B4C7B5C50562}" dt="2023-04-26T18:28:00.922" v="4182" actId="1076"/>
          <ac:picMkLst>
            <pc:docMk/>
            <pc:sldMk cId="3206941453" sldId="276"/>
            <ac:picMk id="3" creationId="{71ED120A-D0AD-D8C9-523F-140B784B71BA}"/>
          </ac:picMkLst>
        </pc:picChg>
        <pc:picChg chg="add del mod">
          <ac:chgData name="danielle contreras" userId="1fffdde7fb6eef11" providerId="LiveId" clId="{1CFE5EF8-6235-4968-973B-B4C7B5C50562}" dt="2023-04-21T00:15:10.083" v="3681" actId="478"/>
          <ac:picMkLst>
            <pc:docMk/>
            <pc:sldMk cId="3206941453" sldId="276"/>
            <ac:picMk id="3" creationId="{A9940D6B-2E90-9E86-5FA3-D6469868730A}"/>
          </ac:picMkLst>
        </pc:picChg>
        <pc:picChg chg="add del mod">
          <ac:chgData name="danielle contreras" userId="1fffdde7fb6eef11" providerId="LiveId" clId="{1CFE5EF8-6235-4968-973B-B4C7B5C50562}" dt="2023-04-21T00:15:06.776" v="3679" actId="478"/>
          <ac:picMkLst>
            <pc:docMk/>
            <pc:sldMk cId="3206941453" sldId="276"/>
            <ac:picMk id="5" creationId="{84FF84D8-303E-96CA-4D7D-F02A9F95D62E}"/>
          </ac:picMkLst>
        </pc:picChg>
        <pc:picChg chg="add del mod">
          <ac:chgData name="danielle contreras" userId="1fffdde7fb6eef11" providerId="LiveId" clId="{1CFE5EF8-6235-4968-973B-B4C7B5C50562}" dt="2023-04-21T00:15:08.944" v="3680" actId="478"/>
          <ac:picMkLst>
            <pc:docMk/>
            <pc:sldMk cId="3206941453" sldId="276"/>
            <ac:picMk id="7" creationId="{D14D8745-6F1F-2B5C-9E6C-3A201EA70639}"/>
          </ac:picMkLst>
        </pc:picChg>
        <pc:picChg chg="add mod">
          <ac:chgData name="danielle contreras" userId="1fffdde7fb6eef11" providerId="LiveId" clId="{1CFE5EF8-6235-4968-973B-B4C7B5C50562}" dt="2023-04-26T18:27:59.289" v="4181" actId="1076"/>
          <ac:picMkLst>
            <pc:docMk/>
            <pc:sldMk cId="3206941453" sldId="276"/>
            <ac:picMk id="8" creationId="{CB0E7DB9-C2BB-171C-3B01-DBAE81A3E178}"/>
          </ac:picMkLst>
        </pc:picChg>
      </pc:sldChg>
      <pc:sldChg chg="addSp delSp modSp new mod">
        <pc:chgData name="danielle contreras" userId="1fffdde7fb6eef11" providerId="LiveId" clId="{1CFE5EF8-6235-4968-973B-B4C7B5C50562}" dt="2023-05-01T20:21:09.777" v="5043" actId="1076"/>
        <pc:sldMkLst>
          <pc:docMk/>
          <pc:sldMk cId="3037210497" sldId="277"/>
        </pc:sldMkLst>
        <pc:spChg chg="mod">
          <ac:chgData name="danielle contreras" userId="1fffdde7fb6eef11" providerId="LiveId" clId="{1CFE5EF8-6235-4968-973B-B4C7B5C50562}" dt="2023-05-01T20:21:09.777" v="5043" actId="1076"/>
          <ac:spMkLst>
            <pc:docMk/>
            <pc:sldMk cId="3037210497" sldId="277"/>
            <ac:spMk id="2" creationId="{2E4B0B5F-DE88-85D3-032F-9F638DA466C5}"/>
          </ac:spMkLst>
        </pc:spChg>
        <pc:picChg chg="add del mod">
          <ac:chgData name="danielle contreras" userId="1fffdde7fb6eef11" providerId="LiveId" clId="{1CFE5EF8-6235-4968-973B-B4C7B5C50562}" dt="2023-04-26T18:29:42.873" v="4185" actId="478"/>
          <ac:picMkLst>
            <pc:docMk/>
            <pc:sldMk cId="3037210497" sldId="277"/>
            <ac:picMk id="4" creationId="{7A961BB2-66DA-43FB-F54E-BBD74AFFCD0F}"/>
          </ac:picMkLst>
        </pc:picChg>
        <pc:picChg chg="add mod">
          <ac:chgData name="danielle contreras" userId="1fffdde7fb6eef11" providerId="LiveId" clId="{1CFE5EF8-6235-4968-973B-B4C7B5C50562}" dt="2023-04-26T18:29:48.155" v="4189" actId="1076"/>
          <ac:picMkLst>
            <pc:docMk/>
            <pc:sldMk cId="3037210497" sldId="277"/>
            <ac:picMk id="5" creationId="{1E92BD3D-0D71-088B-36F3-4DF4D33DE7D6}"/>
          </ac:picMkLst>
        </pc:picChg>
      </pc:sldChg>
      <pc:sldChg chg="addSp delSp modSp new mod modAnim">
        <pc:chgData name="danielle contreras" userId="1fffdde7fb6eef11" providerId="LiveId" clId="{1CFE5EF8-6235-4968-973B-B4C7B5C50562}" dt="2023-04-30T00:49:21.078" v="4954"/>
        <pc:sldMkLst>
          <pc:docMk/>
          <pc:sldMk cId="3073680505" sldId="278"/>
        </pc:sldMkLst>
        <pc:picChg chg="add del mod">
          <ac:chgData name="danielle contreras" userId="1fffdde7fb6eef11" providerId="LiveId" clId="{1CFE5EF8-6235-4968-973B-B4C7B5C50562}" dt="2023-04-26T18:31:26.784" v="4190" actId="478"/>
          <ac:picMkLst>
            <pc:docMk/>
            <pc:sldMk cId="3073680505" sldId="278"/>
            <ac:picMk id="3" creationId="{3FBD92EC-C050-2852-22AF-589240BC567F}"/>
          </ac:picMkLst>
        </pc:picChg>
        <pc:picChg chg="add mod">
          <ac:chgData name="danielle contreras" userId="1fffdde7fb6eef11" providerId="LiveId" clId="{1CFE5EF8-6235-4968-973B-B4C7B5C50562}" dt="2023-04-26T18:31:30.649" v="4193" actId="1076"/>
          <ac:picMkLst>
            <pc:docMk/>
            <pc:sldMk cId="3073680505" sldId="278"/>
            <ac:picMk id="4" creationId="{9BA6B527-34F0-8A26-399B-5E82223FAF00}"/>
          </ac:picMkLst>
        </pc:picChg>
        <pc:picChg chg="add del mod">
          <ac:chgData name="danielle contreras" userId="1fffdde7fb6eef11" providerId="LiveId" clId="{1CFE5EF8-6235-4968-973B-B4C7B5C50562}" dt="2023-04-21T01:05:53.541" v="3828" actId="478"/>
          <ac:picMkLst>
            <pc:docMk/>
            <pc:sldMk cId="3073680505" sldId="278"/>
            <ac:picMk id="5" creationId="{7FC94ED7-73C8-F2AE-E326-3EAEADF180AC}"/>
          </ac:picMkLst>
        </pc:picChg>
        <pc:picChg chg="add mod">
          <ac:chgData name="danielle contreras" userId="1fffdde7fb6eef11" providerId="LiveId" clId="{1CFE5EF8-6235-4968-973B-B4C7B5C50562}" dt="2023-04-26T18:32:31.076" v="4199" actId="14100"/>
          <ac:picMkLst>
            <pc:docMk/>
            <pc:sldMk cId="3073680505" sldId="278"/>
            <ac:picMk id="6" creationId="{F472AEB4-ABF7-50F9-83C7-EEBE6B208E51}"/>
          </ac:picMkLst>
        </pc:picChg>
        <pc:picChg chg="add del mod">
          <ac:chgData name="danielle contreras" userId="1fffdde7fb6eef11" providerId="LiveId" clId="{1CFE5EF8-6235-4968-973B-B4C7B5C50562}" dt="2023-04-26T18:32:06.461" v="4194" actId="478"/>
          <ac:picMkLst>
            <pc:docMk/>
            <pc:sldMk cId="3073680505" sldId="278"/>
            <ac:picMk id="7" creationId="{2554CB1A-1E2B-725F-A5CC-1EBF748026F7}"/>
          </ac:picMkLst>
        </pc:picChg>
      </pc:sldChg>
      <pc:sldChg chg="addSp modSp new mod">
        <pc:chgData name="danielle contreras" userId="1fffdde7fb6eef11" providerId="LiveId" clId="{1CFE5EF8-6235-4968-973B-B4C7B5C50562}" dt="2023-04-26T18:11:49.293" v="4051" actId="14100"/>
        <pc:sldMkLst>
          <pc:docMk/>
          <pc:sldMk cId="4127263036" sldId="279"/>
        </pc:sldMkLst>
        <pc:picChg chg="add mod">
          <ac:chgData name="danielle contreras" userId="1fffdde7fb6eef11" providerId="LiveId" clId="{1CFE5EF8-6235-4968-973B-B4C7B5C50562}" dt="2023-04-26T18:11:43.149" v="4049" actId="14100"/>
          <ac:picMkLst>
            <pc:docMk/>
            <pc:sldMk cId="4127263036" sldId="279"/>
            <ac:picMk id="2" creationId="{189BE6D0-E981-E0AE-20BA-90B75924133B}"/>
          </ac:picMkLst>
        </pc:picChg>
        <pc:picChg chg="add mod">
          <ac:chgData name="danielle contreras" userId="1fffdde7fb6eef11" providerId="LiveId" clId="{1CFE5EF8-6235-4968-973B-B4C7B5C50562}" dt="2023-04-26T18:11:49.293" v="4051" actId="14100"/>
          <ac:picMkLst>
            <pc:docMk/>
            <pc:sldMk cId="4127263036" sldId="279"/>
            <ac:picMk id="3" creationId="{0BC108B9-0721-2152-46F1-762A66EF7740}"/>
          </ac:picMkLst>
        </pc:picChg>
      </pc:sldChg>
      <pc:sldChg chg="addSp delSp modSp new mod modAnim">
        <pc:chgData name="danielle contreras" userId="1fffdde7fb6eef11" providerId="LiveId" clId="{1CFE5EF8-6235-4968-973B-B4C7B5C50562}" dt="2023-04-30T00:49:03.436" v="4949"/>
        <pc:sldMkLst>
          <pc:docMk/>
          <pc:sldMk cId="668853548" sldId="280"/>
        </pc:sldMkLst>
        <pc:spChg chg="mod">
          <ac:chgData name="danielle contreras" userId="1fffdde7fb6eef11" providerId="LiveId" clId="{1CFE5EF8-6235-4968-973B-B4C7B5C50562}" dt="2023-04-26T18:34:11.073" v="4276" actId="1076"/>
          <ac:spMkLst>
            <pc:docMk/>
            <pc:sldMk cId="668853548" sldId="280"/>
            <ac:spMk id="2" creationId="{D1A486E2-23E6-7DDC-063D-A0E8561698E3}"/>
          </ac:spMkLst>
        </pc:spChg>
        <pc:picChg chg="add del mod">
          <ac:chgData name="danielle contreras" userId="1fffdde7fb6eef11" providerId="LiveId" clId="{1CFE5EF8-6235-4968-973B-B4C7B5C50562}" dt="2023-04-26T18:37:06.550" v="4286" actId="478"/>
          <ac:picMkLst>
            <pc:docMk/>
            <pc:sldMk cId="668853548" sldId="280"/>
            <ac:picMk id="4" creationId="{293B57ED-DFDC-6D23-6414-499DD808DF06}"/>
          </ac:picMkLst>
        </pc:picChg>
        <pc:picChg chg="add mod">
          <ac:chgData name="danielle contreras" userId="1fffdde7fb6eef11" providerId="LiveId" clId="{1CFE5EF8-6235-4968-973B-B4C7B5C50562}" dt="2023-04-26T18:39:53.777" v="4323" actId="14100"/>
          <ac:picMkLst>
            <pc:docMk/>
            <pc:sldMk cId="668853548" sldId="280"/>
            <ac:picMk id="6" creationId="{2BE5EDF7-D431-1F9F-D563-2A1434604EE9}"/>
          </ac:picMkLst>
        </pc:picChg>
        <pc:picChg chg="add mod">
          <ac:chgData name="danielle contreras" userId="1fffdde7fb6eef11" providerId="LiveId" clId="{1CFE5EF8-6235-4968-973B-B4C7B5C50562}" dt="2023-04-26T18:39:43.257" v="4321" actId="14100"/>
          <ac:picMkLst>
            <pc:docMk/>
            <pc:sldMk cId="668853548" sldId="280"/>
            <ac:picMk id="8" creationId="{0D3E09C5-287F-4B16-DB3E-CCB0D98D71D3}"/>
          </ac:picMkLst>
        </pc:picChg>
        <pc:picChg chg="add mod">
          <ac:chgData name="danielle contreras" userId="1fffdde7fb6eef11" providerId="LiveId" clId="{1CFE5EF8-6235-4968-973B-B4C7B5C50562}" dt="2023-04-26T18:39:25.221" v="4317" actId="14100"/>
          <ac:picMkLst>
            <pc:docMk/>
            <pc:sldMk cId="668853548" sldId="280"/>
            <ac:picMk id="10" creationId="{F9779CA0-624B-B74E-A07E-E2479817EE23}"/>
          </ac:picMkLst>
        </pc:picChg>
      </pc:sldChg>
      <pc:sldChg chg="addSp modSp new mod modAnim">
        <pc:chgData name="danielle contreras" userId="1fffdde7fb6eef11" providerId="LiveId" clId="{1CFE5EF8-6235-4968-973B-B4C7B5C50562}" dt="2023-04-30T00:48:55.037" v="4947"/>
        <pc:sldMkLst>
          <pc:docMk/>
          <pc:sldMk cId="3389822464" sldId="281"/>
        </pc:sldMkLst>
        <pc:spChg chg="mod">
          <ac:chgData name="danielle contreras" userId="1fffdde7fb6eef11" providerId="LiveId" clId="{1CFE5EF8-6235-4968-973B-B4C7B5C50562}" dt="2023-04-26T18:40:32.119" v="4367" actId="1076"/>
          <ac:spMkLst>
            <pc:docMk/>
            <pc:sldMk cId="3389822464" sldId="281"/>
            <ac:spMk id="2" creationId="{92292B39-6A24-CC2A-9B59-C155818DF89D}"/>
          </ac:spMkLst>
        </pc:spChg>
        <pc:picChg chg="add mod">
          <ac:chgData name="danielle contreras" userId="1fffdde7fb6eef11" providerId="LiveId" clId="{1CFE5EF8-6235-4968-973B-B4C7B5C50562}" dt="2023-04-26T18:42:47.161" v="4385" actId="14100"/>
          <ac:picMkLst>
            <pc:docMk/>
            <pc:sldMk cId="3389822464" sldId="281"/>
            <ac:picMk id="4" creationId="{C7028F42-FE01-4F24-B3C2-ABB3AA039691}"/>
          </ac:picMkLst>
        </pc:picChg>
        <pc:picChg chg="add mod">
          <ac:chgData name="danielle contreras" userId="1fffdde7fb6eef11" providerId="LiveId" clId="{1CFE5EF8-6235-4968-973B-B4C7B5C50562}" dt="2023-04-26T18:42:51.219" v="4386" actId="14100"/>
          <ac:picMkLst>
            <pc:docMk/>
            <pc:sldMk cId="3389822464" sldId="281"/>
            <ac:picMk id="6" creationId="{4E756251-725E-EB20-49A2-04A0D65B696D}"/>
          </ac:picMkLst>
        </pc:picChg>
        <pc:picChg chg="add mod">
          <ac:chgData name="danielle contreras" userId="1fffdde7fb6eef11" providerId="LiveId" clId="{1CFE5EF8-6235-4968-973B-B4C7B5C50562}" dt="2023-04-26T18:42:55.070" v="4387" actId="14100"/>
          <ac:picMkLst>
            <pc:docMk/>
            <pc:sldMk cId="3389822464" sldId="281"/>
            <ac:picMk id="8" creationId="{6529CCC1-2DD7-4B58-302D-2A8043A5C039}"/>
          </ac:picMkLst>
        </pc:picChg>
      </pc:sldChg>
      <pc:sldChg chg="modSp new mod">
        <pc:chgData name="danielle contreras" userId="1fffdde7fb6eef11" providerId="LiveId" clId="{1CFE5EF8-6235-4968-973B-B4C7B5C50562}" dt="2023-05-01T02:10:11.095" v="4995" actId="27636"/>
        <pc:sldMkLst>
          <pc:docMk/>
          <pc:sldMk cId="3385524697" sldId="282"/>
        </pc:sldMkLst>
        <pc:spChg chg="mod">
          <ac:chgData name="danielle contreras" userId="1fffdde7fb6eef11" providerId="LiveId" clId="{1CFE5EF8-6235-4968-973B-B4C7B5C50562}" dt="2023-04-27T16:06:49.771" v="4432" actId="20577"/>
          <ac:spMkLst>
            <pc:docMk/>
            <pc:sldMk cId="3385524697" sldId="282"/>
            <ac:spMk id="2" creationId="{BFBA0EE6-852E-3E3F-0AA3-1672A99F085E}"/>
          </ac:spMkLst>
        </pc:spChg>
        <pc:spChg chg="mod">
          <ac:chgData name="danielle contreras" userId="1fffdde7fb6eef11" providerId="LiveId" clId="{1CFE5EF8-6235-4968-973B-B4C7B5C50562}" dt="2023-05-01T02:10:11.095" v="4995" actId="27636"/>
          <ac:spMkLst>
            <pc:docMk/>
            <pc:sldMk cId="3385524697" sldId="282"/>
            <ac:spMk id="3" creationId="{BA626D36-6F10-D231-42E8-2D3D750BD7E7}"/>
          </ac:spMkLst>
        </pc:spChg>
      </pc:sldChg>
      <pc:sldChg chg="addSp delSp modSp new mod">
        <pc:chgData name="danielle contreras" userId="1fffdde7fb6eef11" providerId="LiveId" clId="{1CFE5EF8-6235-4968-973B-B4C7B5C50562}" dt="2023-04-27T16:10:23.500" v="4796" actId="14100"/>
        <pc:sldMkLst>
          <pc:docMk/>
          <pc:sldMk cId="494189111" sldId="283"/>
        </pc:sldMkLst>
        <pc:spChg chg="mod">
          <ac:chgData name="danielle contreras" userId="1fffdde7fb6eef11" providerId="LiveId" clId="{1CFE5EF8-6235-4968-973B-B4C7B5C50562}" dt="2023-04-27T16:08:20.545" v="4624" actId="1076"/>
          <ac:spMkLst>
            <pc:docMk/>
            <pc:sldMk cId="494189111" sldId="283"/>
            <ac:spMk id="2" creationId="{D404F60F-9FFC-F685-FEE1-F21F039684E4}"/>
          </ac:spMkLst>
        </pc:spChg>
        <pc:spChg chg="add del">
          <ac:chgData name="danielle contreras" userId="1fffdde7fb6eef11" providerId="LiveId" clId="{1CFE5EF8-6235-4968-973B-B4C7B5C50562}" dt="2023-04-27T16:10:03.485" v="4786"/>
          <ac:spMkLst>
            <pc:docMk/>
            <pc:sldMk cId="494189111" sldId="283"/>
            <ac:spMk id="3" creationId="{3DD4DFE9-6734-7248-F850-2DC87F24296F}"/>
          </ac:spMkLst>
        </pc:spChg>
        <pc:picChg chg="add mod">
          <ac:chgData name="danielle contreras" userId="1fffdde7fb6eef11" providerId="LiveId" clId="{1CFE5EF8-6235-4968-973B-B4C7B5C50562}" dt="2023-04-27T16:10:23.500" v="4796" actId="14100"/>
          <ac:picMkLst>
            <pc:docMk/>
            <pc:sldMk cId="494189111" sldId="283"/>
            <ac:picMk id="4" creationId="{0B744D64-FB25-445C-9514-CA00D8B4A2A1}"/>
          </ac:picMkLst>
        </pc:picChg>
      </pc:sldChg>
      <pc:sldChg chg="addSp delSp modSp new mod">
        <pc:chgData name="danielle contreras" userId="1fffdde7fb6eef11" providerId="LiveId" clId="{1CFE5EF8-6235-4968-973B-B4C7B5C50562}" dt="2023-04-27T16:11:06.458" v="4829" actId="1076"/>
        <pc:sldMkLst>
          <pc:docMk/>
          <pc:sldMk cId="297763260" sldId="284"/>
        </pc:sldMkLst>
        <pc:spChg chg="mod">
          <ac:chgData name="danielle contreras" userId="1fffdde7fb6eef11" providerId="LiveId" clId="{1CFE5EF8-6235-4968-973B-B4C7B5C50562}" dt="2023-04-27T16:10:49.444" v="4822" actId="1076"/>
          <ac:spMkLst>
            <pc:docMk/>
            <pc:sldMk cId="297763260" sldId="284"/>
            <ac:spMk id="2" creationId="{A211C801-F4D1-D37F-2F12-6D67189C17EF}"/>
          </ac:spMkLst>
        </pc:spChg>
        <pc:spChg chg="add del">
          <ac:chgData name="danielle contreras" userId="1fffdde7fb6eef11" providerId="LiveId" clId="{1CFE5EF8-6235-4968-973B-B4C7B5C50562}" dt="2023-04-27T16:10:59.700" v="4826"/>
          <ac:spMkLst>
            <pc:docMk/>
            <pc:sldMk cId="297763260" sldId="284"/>
            <ac:spMk id="3" creationId="{FD400D63-4F4C-95E2-2861-9A6300B18E68}"/>
          </ac:spMkLst>
        </pc:spChg>
        <pc:picChg chg="add mod">
          <ac:chgData name="danielle contreras" userId="1fffdde7fb6eef11" providerId="LiveId" clId="{1CFE5EF8-6235-4968-973B-B4C7B5C50562}" dt="2023-04-27T16:11:06.458" v="4829" actId="1076"/>
          <ac:picMkLst>
            <pc:docMk/>
            <pc:sldMk cId="297763260" sldId="284"/>
            <ac:picMk id="4" creationId="{9C86FBCC-EB58-5550-6C97-685FD9B8942F}"/>
          </ac:picMkLst>
        </pc:picChg>
      </pc:sldChg>
      <pc:sldChg chg="addSp delSp modSp new mod">
        <pc:chgData name="danielle contreras" userId="1fffdde7fb6eef11" providerId="LiveId" clId="{1CFE5EF8-6235-4968-973B-B4C7B5C50562}" dt="2023-04-27T16:11:46.175" v="4854" actId="1076"/>
        <pc:sldMkLst>
          <pc:docMk/>
          <pc:sldMk cId="2186227767" sldId="285"/>
        </pc:sldMkLst>
        <pc:spChg chg="mod">
          <ac:chgData name="danielle contreras" userId="1fffdde7fb6eef11" providerId="LiveId" clId="{1CFE5EF8-6235-4968-973B-B4C7B5C50562}" dt="2023-04-27T16:11:28.135" v="4845" actId="1076"/>
          <ac:spMkLst>
            <pc:docMk/>
            <pc:sldMk cId="2186227767" sldId="285"/>
            <ac:spMk id="2" creationId="{2C43AC2B-F490-4118-F667-D118A46FC11E}"/>
          </ac:spMkLst>
        </pc:spChg>
        <pc:spChg chg="add del">
          <ac:chgData name="danielle contreras" userId="1fffdde7fb6eef11" providerId="LiveId" clId="{1CFE5EF8-6235-4968-973B-B4C7B5C50562}" dt="2023-04-27T16:11:43.084" v="4851"/>
          <ac:spMkLst>
            <pc:docMk/>
            <pc:sldMk cId="2186227767" sldId="285"/>
            <ac:spMk id="3" creationId="{FAAF4EA1-15C8-A83D-FD3D-97095FC9742A}"/>
          </ac:spMkLst>
        </pc:spChg>
        <pc:picChg chg="add mod">
          <ac:chgData name="danielle contreras" userId="1fffdde7fb6eef11" providerId="LiveId" clId="{1CFE5EF8-6235-4968-973B-B4C7B5C50562}" dt="2023-04-27T16:11:46.175" v="4854" actId="1076"/>
          <ac:picMkLst>
            <pc:docMk/>
            <pc:sldMk cId="2186227767" sldId="285"/>
            <ac:picMk id="4" creationId="{F7F18E16-BF5F-58DE-4FDC-092B4F92DB64}"/>
          </ac:picMkLst>
        </pc:picChg>
      </pc:sldChg>
      <pc:sldChg chg="addSp delSp modSp new mod modAnim">
        <pc:chgData name="danielle contreras" userId="1fffdde7fb6eef11" providerId="LiveId" clId="{1CFE5EF8-6235-4968-973B-B4C7B5C50562}" dt="2023-04-30T00:48:36.935" v="4943"/>
        <pc:sldMkLst>
          <pc:docMk/>
          <pc:sldMk cId="4000818632" sldId="286"/>
        </pc:sldMkLst>
        <pc:spChg chg="mod">
          <ac:chgData name="danielle contreras" userId="1fffdde7fb6eef11" providerId="LiveId" clId="{1CFE5EF8-6235-4968-973B-B4C7B5C50562}" dt="2023-04-27T16:12:05.237" v="4888" actId="1076"/>
          <ac:spMkLst>
            <pc:docMk/>
            <pc:sldMk cId="4000818632" sldId="286"/>
            <ac:spMk id="2" creationId="{B945250C-E27C-41F4-CCAF-90DDE2FE9E41}"/>
          </ac:spMkLst>
        </pc:spChg>
        <pc:spChg chg="add del">
          <ac:chgData name="danielle contreras" userId="1fffdde7fb6eef11" providerId="LiveId" clId="{1CFE5EF8-6235-4968-973B-B4C7B5C50562}" dt="2023-04-27T16:12:35.568" v="4890"/>
          <ac:spMkLst>
            <pc:docMk/>
            <pc:sldMk cId="4000818632" sldId="286"/>
            <ac:spMk id="3" creationId="{08467DFD-A75C-139B-AC81-080BF07D8036}"/>
          </ac:spMkLst>
        </pc:spChg>
        <pc:spChg chg="add del">
          <ac:chgData name="danielle contreras" userId="1fffdde7fb6eef11" providerId="LiveId" clId="{1CFE5EF8-6235-4968-973B-B4C7B5C50562}" dt="2023-04-27T16:12:51.196" v="4898"/>
          <ac:spMkLst>
            <pc:docMk/>
            <pc:sldMk cId="4000818632" sldId="286"/>
            <ac:spMk id="5" creationId="{C470E774-6FF4-EAA7-405F-AB37C27F78FF}"/>
          </ac:spMkLst>
        </pc:spChg>
        <pc:picChg chg="add mod">
          <ac:chgData name="danielle contreras" userId="1fffdde7fb6eef11" providerId="LiveId" clId="{1CFE5EF8-6235-4968-973B-B4C7B5C50562}" dt="2023-04-27T16:13:04.393" v="4903" actId="1076"/>
          <ac:picMkLst>
            <pc:docMk/>
            <pc:sldMk cId="4000818632" sldId="286"/>
            <ac:picMk id="4" creationId="{F20E1D68-12B9-3255-C007-367C78765B23}"/>
          </ac:picMkLst>
        </pc:picChg>
        <pc:picChg chg="add mod">
          <ac:chgData name="danielle contreras" userId="1fffdde7fb6eef11" providerId="LiveId" clId="{1CFE5EF8-6235-4968-973B-B4C7B5C50562}" dt="2023-04-27T16:13:06.201" v="4904" actId="1076"/>
          <ac:picMkLst>
            <pc:docMk/>
            <pc:sldMk cId="4000818632" sldId="286"/>
            <ac:picMk id="6" creationId="{D96B4D94-BE44-8C64-9D50-2B181C4C60E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1D19-EA59-42D7-9A25-63F4AE1B7F8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F7F97E33-E800-4641-AF5D-E30CA53D055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443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1D19-EA59-42D7-9A25-63F4AE1B7F8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7E33-E800-4641-AF5D-E30CA53D0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50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1D19-EA59-42D7-9A25-63F4AE1B7F8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7E33-E800-4641-AF5D-E30CA53D0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77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1D19-EA59-42D7-9A25-63F4AE1B7F8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7E33-E800-4641-AF5D-E30CA53D05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567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1D19-EA59-42D7-9A25-63F4AE1B7F8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7E33-E800-4641-AF5D-E30CA53D0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66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1D19-EA59-42D7-9A25-63F4AE1B7F8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7E33-E800-4641-AF5D-E30CA53D05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670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1D19-EA59-42D7-9A25-63F4AE1B7F8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7E33-E800-4641-AF5D-E30CA53D0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75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1D19-EA59-42D7-9A25-63F4AE1B7F8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7E33-E800-4641-AF5D-E30CA53D055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94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1D19-EA59-42D7-9A25-63F4AE1B7F8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7E33-E800-4641-AF5D-E30CA53D0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2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1D19-EA59-42D7-9A25-63F4AE1B7F8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7E33-E800-4641-AF5D-E30CA53D0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24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61D19-EA59-42D7-9A25-63F4AE1B7F8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97E33-E800-4641-AF5D-E30CA53D0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4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9461D19-EA59-42D7-9A25-63F4AE1B7F8C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97E33-E800-4641-AF5D-E30CA53D0555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2097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nbacourtoptix.nba.com/e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E60B8-5BCC-4D56-B8E0-E8EE289BA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086" y="3891335"/>
            <a:ext cx="7895689" cy="2268559"/>
          </a:xfrm>
        </p:spPr>
        <p:txBody>
          <a:bodyPr>
            <a:normAutofit fontScale="90000"/>
          </a:bodyPr>
          <a:lstStyle/>
          <a:p>
            <a:r>
              <a:rPr lang="en-US" dirty="0"/>
              <a:t>Denver Nuggets Efficiency/Performance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B25487-FE44-FE3D-CE5A-FB35DD487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218" y="2731122"/>
            <a:ext cx="5357600" cy="1160213"/>
          </a:xfrm>
        </p:spPr>
        <p:txBody>
          <a:bodyPr/>
          <a:lstStyle/>
          <a:p>
            <a:r>
              <a:rPr lang="en-US" dirty="0"/>
              <a:t>Danielle Contreras</a:t>
            </a:r>
          </a:p>
        </p:txBody>
      </p:sp>
      <p:pic>
        <p:nvPicPr>
          <p:cNvPr id="1026" name="Picture 2" descr="Aaron Gordon punctuates Christmas with all-time great dunk">
            <a:extLst>
              <a:ext uri="{FF2B5EF4-FFF2-40B4-BE49-F238E27FC236}">
                <a16:creationId xmlns:a16="http://schemas.microsoft.com/office/drawing/2014/main" id="{1900957D-3ADC-30F8-1B08-4F8462D9C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27" y="143103"/>
            <a:ext cx="5879490" cy="317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933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74CC-0706-09FD-D4CB-C37623E9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397" y="83728"/>
            <a:ext cx="7958331" cy="1077229"/>
          </a:xfrm>
        </p:spPr>
        <p:txBody>
          <a:bodyPr/>
          <a:lstStyle/>
          <a:p>
            <a:r>
              <a:rPr lang="en-US" dirty="0"/>
              <a:t>Passing Network by Zones (team level)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6E3CE-7895-FFD0-3DC9-EF74922A8816}"/>
              </a:ext>
            </a:extLst>
          </p:cNvPr>
          <p:cNvSpPr txBox="1"/>
          <p:nvPr/>
        </p:nvSpPr>
        <p:spPr>
          <a:xfrm>
            <a:off x="3313416" y="1695237"/>
            <a:ext cx="58614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 wanted to investigate which pass spots results in the highest assist percentage, based on where the pass is passed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13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36F2-FB52-8240-83BF-F4DE3B30E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980" y="0"/>
            <a:ext cx="4200162" cy="1077229"/>
          </a:xfrm>
        </p:spPr>
        <p:txBody>
          <a:bodyPr/>
          <a:lstStyle/>
          <a:p>
            <a:br>
              <a:rPr lang="en-US" dirty="0"/>
            </a:br>
            <a:r>
              <a:rPr lang="en-US" sz="3200" dirty="0"/>
              <a:t>Passing in the Paint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296AA-9AD0-C284-5EE3-F63B9887F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889" y="1645859"/>
            <a:ext cx="3719987" cy="459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41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263C27-B456-75FD-F8A9-5C6D73B9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637" y="1514736"/>
            <a:ext cx="3059175" cy="3718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8FD7C9-1E42-2839-85D8-2C5A49673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046" y="1514736"/>
            <a:ext cx="3022500" cy="3715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77C41C-F2FE-549A-419F-AD054A47C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164" y="1509981"/>
            <a:ext cx="2932879" cy="371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9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3321-EC82-7AB7-8F0C-309673C2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225" y="135101"/>
            <a:ext cx="5280916" cy="727930"/>
          </a:xfrm>
        </p:spPr>
        <p:txBody>
          <a:bodyPr/>
          <a:lstStyle/>
          <a:p>
            <a:r>
              <a:rPr lang="en-US" dirty="0"/>
              <a:t>Passes from the Corner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46056-6E86-315A-2E32-327C9B871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53" y="1114152"/>
            <a:ext cx="3894944" cy="470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9D0972-D623-540E-8C12-0C4AB165D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707" y="1114152"/>
            <a:ext cx="3861435" cy="470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8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0E7DB9-C2BB-171C-3B01-DBAE81A3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50" y="743713"/>
            <a:ext cx="4649055" cy="50821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ED120A-D0AD-D8C9-523F-140B784B7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148" y="743713"/>
            <a:ext cx="4224802" cy="508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4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0B5F-DE88-85D3-032F-9F638DA46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157" y="104276"/>
            <a:ext cx="4823717" cy="621233"/>
          </a:xfrm>
        </p:spPr>
        <p:txBody>
          <a:bodyPr/>
          <a:lstStyle/>
          <a:p>
            <a:r>
              <a:rPr lang="en-US" dirty="0"/>
              <a:t>Top of the Three-Point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2BD3D-0D71-088B-36F3-4DF4D33DE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027" y="1041326"/>
            <a:ext cx="4018283" cy="509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10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A6B527-34F0-8A26-399B-5E82223FA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43" y="925978"/>
            <a:ext cx="3995855" cy="4588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2AEB4-ABF7-50F9-83C7-EEBE6B208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128" y="925978"/>
            <a:ext cx="4008155" cy="458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8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D0E9-EDBA-18F3-B7A6-A1461B1FE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908" y="10274"/>
            <a:ext cx="5501812" cy="601038"/>
          </a:xfrm>
        </p:spPr>
        <p:txBody>
          <a:bodyPr>
            <a:normAutofit fontScale="90000"/>
          </a:bodyPr>
          <a:lstStyle/>
          <a:p>
            <a:r>
              <a:rPr lang="en-US" dirty="0"/>
              <a:t>Shooting Spots for Players(regular season)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FC920-8FB3-765F-B8C2-54CF57F75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04" y="1729947"/>
            <a:ext cx="2869699" cy="3461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32B20C-298B-4954-9C29-A1E885A89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064" y="1729947"/>
            <a:ext cx="3364146" cy="34619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5285CB-37A0-5E19-B10E-C749E131E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097" y="1729947"/>
            <a:ext cx="3669673" cy="346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2DB6-1B6F-69BE-9ED0-3E9F23B26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649" y="50838"/>
            <a:ext cx="5391964" cy="702245"/>
          </a:xfrm>
        </p:spPr>
        <p:txBody>
          <a:bodyPr>
            <a:normAutofit fontScale="90000"/>
          </a:bodyPr>
          <a:lstStyle/>
          <a:p>
            <a:r>
              <a:rPr lang="en-US" dirty="0"/>
              <a:t>Shooting Spots for Players(regular season)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9FC73-F0CC-C06C-454F-635D83E59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86" y="1621587"/>
            <a:ext cx="3090735" cy="372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FF3ABD-A02D-D2AC-3309-884E62F89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06" y="1623701"/>
            <a:ext cx="3090735" cy="3728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CA65C4-2171-0D9C-2A30-2B8225640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666" y="1621587"/>
            <a:ext cx="3613650" cy="37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7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6E2-23E6-7DDC-063D-A0E85616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353" y="150511"/>
            <a:ext cx="7231038" cy="661148"/>
          </a:xfrm>
        </p:spPr>
        <p:txBody>
          <a:bodyPr/>
          <a:lstStyle/>
          <a:p>
            <a:r>
              <a:rPr lang="en-US" dirty="0"/>
              <a:t>Shooting Spots for Players (playoffs)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E5EDF7-D431-1F9F-D563-2A1434604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923" y="1550187"/>
            <a:ext cx="3330154" cy="3151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3E09C5-287F-4B16-DB3E-CCB0D98D7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16" y="1550187"/>
            <a:ext cx="3330154" cy="3152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779CA0-624B-B74E-A07E-E2479817E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588" y="1551106"/>
            <a:ext cx="3337997" cy="31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5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7FF88-CF0F-7029-F3EE-F9B61784A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84AEE-67CE-9D4B-D8C2-B65D52471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655" y="1564093"/>
            <a:ext cx="7796540" cy="3997828"/>
          </a:xfrm>
        </p:spPr>
        <p:txBody>
          <a:bodyPr>
            <a:normAutofit/>
          </a:bodyPr>
          <a:lstStyle/>
          <a:p>
            <a:r>
              <a:rPr lang="en-US" dirty="0"/>
              <a:t>My main goal was to analyze NBA data in R and specifically the Denver Nuggets</a:t>
            </a:r>
          </a:p>
          <a:p>
            <a:r>
              <a:rPr lang="en-US" dirty="0"/>
              <a:t>I wanted to explore some different things with the data, I went in not knowing exactly what I was going to do or which variables I was going to use</a:t>
            </a:r>
          </a:p>
          <a:p>
            <a:pPr marL="616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43039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2B39-6A24-CC2A-9B59-C155818DF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692" y="47770"/>
            <a:ext cx="7385150" cy="697108"/>
          </a:xfrm>
        </p:spPr>
        <p:txBody>
          <a:bodyPr/>
          <a:lstStyle/>
          <a:p>
            <a:r>
              <a:rPr lang="en-US" dirty="0"/>
              <a:t>Shooting Spots for Players (playoffs)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28F42-FE01-4F24-B3C2-ABB3AA039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48" y="1534196"/>
            <a:ext cx="3341065" cy="3154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756251-725E-EB20-49A2-04A0D65B6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230" y="1536766"/>
            <a:ext cx="3351104" cy="3154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29CCC1-2DD7-4B58-302D-2A8043A5C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931" y="1534195"/>
            <a:ext cx="3336871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2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A0EE6-852E-3E3F-0AA3-1672A99F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Stats for Players this Season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26D36-6F10-D231-42E8-2D3D750BD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502" y="1507732"/>
            <a:ext cx="8594756" cy="3464983"/>
          </a:xfrm>
        </p:spPr>
        <p:txBody>
          <a:bodyPr>
            <a:normAutofit fontScale="70000" lnSpcReduction="20000"/>
          </a:bodyPr>
          <a:lstStyle/>
          <a:p>
            <a:pPr marL="6160" indent="0">
              <a:buNone/>
            </a:pPr>
            <a:r>
              <a:rPr lang="en-US" dirty="0"/>
              <a:t>Look at Bar plots for</a:t>
            </a:r>
          </a:p>
          <a:p>
            <a:r>
              <a:rPr lang="en-US" dirty="0"/>
              <a:t>Player Efficiency Rating -sums up all a player's positive accomplishments, subtracts the negative accomplishments, and returns a per-minute rating of a player's performance</a:t>
            </a:r>
          </a:p>
          <a:p>
            <a:r>
              <a:rPr lang="en-US" dirty="0"/>
              <a:t>Value Over Replacement - estimate of the points per 100 team possessions that a player contributed above a replacement-level (-2.0) player</a:t>
            </a:r>
          </a:p>
          <a:p>
            <a:r>
              <a:rPr lang="en-US" dirty="0"/>
              <a:t>True Shooting</a:t>
            </a:r>
          </a:p>
          <a:p>
            <a:r>
              <a:rPr lang="en-US" dirty="0"/>
              <a:t>Offensive Rating</a:t>
            </a:r>
          </a:p>
          <a:p>
            <a:r>
              <a:rPr lang="en-US" dirty="0"/>
              <a:t>Defensive Rating</a:t>
            </a:r>
          </a:p>
          <a:p>
            <a:pPr marL="6160" indent="0">
              <a:buNone/>
            </a:pPr>
            <a:endParaRPr lang="en-US" dirty="0"/>
          </a:p>
          <a:p>
            <a:pPr marL="6160" indent="0">
              <a:buNone/>
            </a:pPr>
            <a:r>
              <a:rPr lang="en-US" dirty="0"/>
              <a:t>Data from Basketball Reference</a:t>
            </a:r>
          </a:p>
        </p:txBody>
      </p:sp>
    </p:spTree>
    <p:extLst>
      <p:ext uri="{BB962C8B-B14F-4D97-AF65-F5344CB8AC3E}">
        <p14:creationId xmlns:p14="http://schemas.microsoft.com/office/powerpoint/2010/main" val="3385524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4F60F-9FFC-F685-FEE1-F21F03968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130" y="191607"/>
            <a:ext cx="2540885" cy="1077229"/>
          </a:xfrm>
        </p:spPr>
        <p:txBody>
          <a:bodyPr/>
          <a:lstStyle/>
          <a:p>
            <a:r>
              <a:rPr lang="en-US" dirty="0"/>
              <a:t>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44D64-FB25-445C-9514-CA00D8B4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167" y="1436867"/>
            <a:ext cx="7360648" cy="454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89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1C801-F4D1-D37F-2F12-6D67189C1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449" y="109413"/>
            <a:ext cx="5797793" cy="1077229"/>
          </a:xfrm>
        </p:spPr>
        <p:txBody>
          <a:bodyPr/>
          <a:lstStyle/>
          <a:p>
            <a:r>
              <a:rPr lang="en-US" dirty="0"/>
              <a:t>Value Over Replacement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6FBCC-EB58-5550-6C97-685FD9B89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234" y="1186642"/>
            <a:ext cx="7787880" cy="481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3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AC2B-F490-4118-F667-D118A46FC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4513" y="124824"/>
            <a:ext cx="3871388" cy="1077229"/>
          </a:xfrm>
        </p:spPr>
        <p:txBody>
          <a:bodyPr/>
          <a:lstStyle/>
          <a:p>
            <a:r>
              <a:rPr lang="en-US" dirty="0"/>
              <a:t>True Shooting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18E16-BF5F-58DE-4FDC-092B4F92D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82" y="1202053"/>
            <a:ext cx="7798154" cy="481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27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5250C-E27C-41F4-CCAF-90DDE2FE9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159" y="150510"/>
            <a:ext cx="7020418" cy="1077229"/>
          </a:xfrm>
        </p:spPr>
        <p:txBody>
          <a:bodyPr/>
          <a:lstStyle/>
          <a:p>
            <a:r>
              <a:rPr lang="en-US" dirty="0"/>
              <a:t>Offensive and Defensive Ratings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E1D68-12B9-3255-C007-367C78765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11" y="1477914"/>
            <a:ext cx="5013789" cy="3097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B4D94-BE44-8C64-9D50-2B181C4C6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368" y="1477915"/>
            <a:ext cx="5013786" cy="30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1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98AB4-F0DB-BC4F-64C2-51536086C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683" y="115583"/>
            <a:ext cx="7790777" cy="896421"/>
          </a:xfrm>
        </p:spPr>
        <p:txBody>
          <a:bodyPr>
            <a:normAutofit fontScale="90000"/>
          </a:bodyPr>
          <a:lstStyle/>
          <a:p>
            <a:r>
              <a:rPr lang="en-US" dirty="0"/>
              <a:t>Cohens D for Players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BBA2F-1FAF-BA7A-BA14-B7F3DD2D2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6619" y="1035120"/>
            <a:ext cx="6128535" cy="5029200"/>
          </a:xfrm>
        </p:spPr>
        <p:txBody>
          <a:bodyPr>
            <a:normAutofit fontScale="250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7200" dirty="0"/>
              <a:t>Cohens D can be thought of as the difference in means relative to the standard deviation of the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7200" dirty="0"/>
              <a:t>Will be comparing wins vs. losses for each player of</a:t>
            </a:r>
          </a:p>
          <a:p>
            <a:pPr algn="l"/>
            <a:r>
              <a:rPr lang="en-US" sz="7200" dirty="0"/>
              <a:t>                     True Shooting Percentage</a:t>
            </a:r>
          </a:p>
          <a:p>
            <a:pPr algn="l"/>
            <a:r>
              <a:rPr lang="en-US" sz="7200" dirty="0"/>
              <a:t>                      Turnover Percentage (four factor(offense))</a:t>
            </a:r>
          </a:p>
          <a:p>
            <a:pPr algn="l"/>
            <a:r>
              <a:rPr lang="en-US" sz="7200" dirty="0"/>
              <a:t>                      Plus minus</a:t>
            </a:r>
          </a:p>
          <a:p>
            <a:pPr algn="l"/>
            <a:r>
              <a:rPr lang="en-US" sz="7200" dirty="0"/>
              <a:t>                      Free throw factor (four factor(offense))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7200" dirty="0"/>
              <a:t>Will separate for home and away games (each player will have 8 Cohens D values)  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7200" dirty="0"/>
              <a:t>Show which Cohens D values are above 0.6</a:t>
            </a:r>
          </a:p>
          <a:p>
            <a:pPr algn="l"/>
            <a:r>
              <a:rPr lang="en-US" dirty="0"/>
              <a:t>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83810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5380-C6EE-EFDD-8983-79F2C66C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944" y="303088"/>
            <a:ext cx="8229600" cy="1077229"/>
          </a:xfrm>
        </p:spPr>
        <p:txBody>
          <a:bodyPr/>
          <a:lstStyle/>
          <a:p>
            <a:r>
              <a:rPr lang="en-US" dirty="0"/>
              <a:t>Big Effect sizes/Cohen’s D(home)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137BC8-9152-554B-E674-B48535E9C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146" y="1221068"/>
            <a:ext cx="9147398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60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436A-0535-7216-CCE0-DBEE1BAC9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039" y="42631"/>
            <a:ext cx="7958331" cy="1077229"/>
          </a:xfrm>
        </p:spPr>
        <p:txBody>
          <a:bodyPr/>
          <a:lstStyle/>
          <a:p>
            <a:r>
              <a:rPr lang="en-US" dirty="0"/>
              <a:t>Big Effect Sizes/Cohen’s D (away)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13568-F009-F664-ABD9-4E75046E6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50" y="981060"/>
            <a:ext cx="7680960" cy="558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89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69F5-8F2B-4119-9169-0FC62D6E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896" y="433050"/>
            <a:ext cx="7958331" cy="1077229"/>
          </a:xfrm>
        </p:spPr>
        <p:txBody>
          <a:bodyPr/>
          <a:lstStyle/>
          <a:p>
            <a:r>
              <a:rPr lang="en-US" dirty="0"/>
              <a:t>Cohens D for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627CF-77BB-1EC4-B3B4-B8E5857A0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718" y="1080764"/>
            <a:ext cx="7796540" cy="3997828"/>
          </a:xfrm>
        </p:spPr>
        <p:txBody>
          <a:bodyPr/>
          <a:lstStyle/>
          <a:p>
            <a:r>
              <a:rPr lang="en-US" dirty="0"/>
              <a:t>I did Four Factors and True Shooting percentage</a:t>
            </a:r>
          </a:p>
          <a:p>
            <a:r>
              <a:rPr lang="en-US" dirty="0"/>
              <a:t>Computed Cohens D for home games (wins vs. loss) and for away games(wins vs. loss) on a team level.</a:t>
            </a:r>
          </a:p>
        </p:txBody>
      </p:sp>
    </p:spTree>
    <p:extLst>
      <p:ext uri="{BB962C8B-B14F-4D97-AF65-F5344CB8AC3E}">
        <p14:creationId xmlns:p14="http://schemas.microsoft.com/office/powerpoint/2010/main" val="178082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1B00-BF79-0846-291D-E33E802AC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project covers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BCB0-0DF6-AFB6-D16A-2F40635C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NBA </a:t>
            </a:r>
            <a:r>
              <a:rPr lang="en-US" dirty="0" err="1"/>
              <a:t>CourtOptix</a:t>
            </a:r>
            <a:endParaRPr lang="en-US" dirty="0"/>
          </a:p>
          <a:p>
            <a:r>
              <a:rPr lang="en-US" dirty="0"/>
              <a:t>Most ideal shots for players</a:t>
            </a:r>
          </a:p>
          <a:p>
            <a:r>
              <a:rPr lang="en-US" dirty="0"/>
              <a:t>Different Advanced Statistics</a:t>
            </a:r>
          </a:p>
          <a:p>
            <a:r>
              <a:rPr lang="en-US" dirty="0"/>
              <a:t>Cohens D for each player (different advanced statistics)</a:t>
            </a:r>
          </a:p>
          <a:p>
            <a:r>
              <a:rPr lang="en-US" dirty="0"/>
              <a:t>Cohens D for team (different advanced statistics)</a:t>
            </a:r>
          </a:p>
          <a:p>
            <a:endParaRPr lang="en-US" dirty="0"/>
          </a:p>
          <a:p>
            <a:pPr marL="616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85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7BB6-8680-F190-A829-22F7EC836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323" y="181332"/>
            <a:ext cx="7958331" cy="1077229"/>
          </a:xfrm>
        </p:spPr>
        <p:txBody>
          <a:bodyPr/>
          <a:lstStyle/>
          <a:p>
            <a:r>
              <a:rPr lang="en-US" dirty="0"/>
              <a:t>Cohens D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CDD60-993E-EC9B-A3D5-AC8FB0331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298" y="2140250"/>
            <a:ext cx="2783248" cy="3723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188CFD-9321-F2E1-AFF8-C88E2C8C9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621" y="2140250"/>
            <a:ext cx="2891221" cy="370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3349-DEFA-850F-B77D-8BF4FD47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94176-BE4F-5EA4-FB41-50996C9D0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792" y="1891212"/>
            <a:ext cx="7796540" cy="3075575"/>
          </a:xfrm>
        </p:spPr>
        <p:txBody>
          <a:bodyPr/>
          <a:lstStyle/>
          <a:p>
            <a:r>
              <a:rPr lang="en-US" dirty="0"/>
              <a:t>Could use some of my results to optimize plays, do odds/odds ratio of certain scenarios, etc.</a:t>
            </a:r>
          </a:p>
          <a:p>
            <a:r>
              <a:rPr lang="en-US" dirty="0"/>
              <a:t>Data on different combinations of players on the court at a time. </a:t>
            </a:r>
          </a:p>
        </p:txBody>
      </p:sp>
    </p:spTree>
    <p:extLst>
      <p:ext uri="{BB962C8B-B14F-4D97-AF65-F5344CB8AC3E}">
        <p14:creationId xmlns:p14="http://schemas.microsoft.com/office/powerpoint/2010/main" val="2756460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0CCB5-465C-60A9-7197-DC46522A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31CFE-0C79-0176-03F8-49E19C708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780" y="1430086"/>
            <a:ext cx="7796540" cy="4619858"/>
          </a:xfrm>
        </p:spPr>
        <p:txBody>
          <a:bodyPr>
            <a:normAutofit fontScale="77500" lnSpcReduction="20000"/>
          </a:bodyPr>
          <a:lstStyle/>
          <a:p>
            <a:endParaRPr lang="fr-FR" dirty="0">
              <a:effectLst/>
            </a:endParaRPr>
          </a:p>
          <a:p>
            <a:r>
              <a:rPr lang="en-US" i="1" dirty="0">
                <a:effectLst/>
              </a:rPr>
              <a:t>Google Search</a:t>
            </a:r>
            <a:r>
              <a:rPr lang="en-US" dirty="0">
                <a:effectLst/>
              </a:rPr>
              <a:t>, Google, https://www.google.com/search?q=aaron%2Bgordon%2Bdunk%2Bagainst%2Bgrizzlies&amp;rlz=1C1CHBF_enUS911US911&amp;sxsrf=APwXEdcjPxMq59DiKkWGfE-qerKlmUidmQ%3A1682971301831&amp;source=lnms&amp;tbm=isch&amp;sa=X&amp;ved=2ahUKEwjqkfPU9NT-AhXgFzQIHV49BxwQ0pQJegQIAhAE&amp;biw=1500&amp;bih=881&amp;dpr=2. </a:t>
            </a:r>
          </a:p>
          <a:p>
            <a:r>
              <a:rPr lang="en-US" dirty="0">
                <a:effectLst/>
              </a:rPr>
              <a:t>“Glossary.” </a:t>
            </a:r>
            <a:r>
              <a:rPr lang="en-US" i="1" dirty="0">
                <a:effectLst/>
              </a:rPr>
              <a:t>Basketball</a:t>
            </a:r>
            <a:r>
              <a:rPr lang="en-US" dirty="0">
                <a:effectLst/>
              </a:rPr>
              <a:t>, https://www.basketball-reference.com/about/glossary.html#:~:text=VORP%20%2D%20Value%20Over%20Replacement%20Player,to%20an%2082%2Dgame%20season. </a:t>
            </a:r>
            <a:endParaRPr lang="fr-FR" dirty="0"/>
          </a:p>
          <a:p>
            <a:r>
              <a:rPr lang="fr-FR" dirty="0">
                <a:effectLst/>
              </a:rPr>
              <a:t>“NBA </a:t>
            </a:r>
            <a:r>
              <a:rPr lang="fr-FR" dirty="0" err="1">
                <a:effectLst/>
              </a:rPr>
              <a:t>Courtoptix</a:t>
            </a:r>
            <a:r>
              <a:rPr lang="fr-FR" dirty="0">
                <a:effectLst/>
              </a:rPr>
              <a:t>.” </a:t>
            </a:r>
            <a:r>
              <a:rPr lang="fr-FR" i="1" dirty="0">
                <a:effectLst/>
              </a:rPr>
              <a:t>NBA.com</a:t>
            </a:r>
            <a:r>
              <a:rPr lang="fr-FR" dirty="0">
                <a:effectLst/>
              </a:rPr>
              <a:t>, </a:t>
            </a:r>
            <a:r>
              <a:rPr lang="fr-FR" dirty="0">
                <a:effectLst/>
                <a:hlinkClick r:id="rId2"/>
              </a:rPr>
              <a:t>https://nbacourtoptix.nba.com/en</a:t>
            </a:r>
            <a:r>
              <a:rPr lang="fr-FR" dirty="0">
                <a:effectLst/>
              </a:rPr>
              <a:t>.</a:t>
            </a:r>
          </a:p>
          <a:p>
            <a:r>
              <a:rPr lang="en-US" dirty="0" err="1">
                <a:effectLst/>
              </a:rPr>
              <a:t>Toddwschneider</a:t>
            </a:r>
            <a:r>
              <a:rPr lang="en-US" dirty="0">
                <a:effectLst/>
              </a:rPr>
              <a:t>. “</a:t>
            </a:r>
            <a:r>
              <a:rPr lang="en-US" dirty="0" err="1">
                <a:effectLst/>
              </a:rPr>
              <a:t>Toddwschneider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Ballr</a:t>
            </a:r>
            <a:r>
              <a:rPr lang="en-US" dirty="0">
                <a:effectLst/>
              </a:rPr>
              <a:t>: Interactive NBA and NCAA Shot Charts with R and Shiny.” </a:t>
            </a:r>
            <a:r>
              <a:rPr lang="en-US" i="1" dirty="0">
                <a:effectLst/>
              </a:rPr>
              <a:t>GitHub</a:t>
            </a:r>
            <a:r>
              <a:rPr lang="en-US" dirty="0">
                <a:effectLst/>
              </a:rPr>
              <a:t>, https://github.com/toddwschneider/ballr. </a:t>
            </a:r>
            <a:r>
              <a:rPr lang="fr-FR" dirty="0">
                <a:effectLst/>
              </a:rPr>
              <a:t> </a:t>
            </a:r>
          </a:p>
          <a:p>
            <a:r>
              <a:rPr lang="en-US" dirty="0">
                <a:effectLst/>
              </a:rPr>
              <a:t>“2022-23 Denver Nuggets Roster and Stats.” </a:t>
            </a:r>
            <a:r>
              <a:rPr lang="en-US" i="1" dirty="0">
                <a:effectLst/>
              </a:rPr>
              <a:t>Basketball</a:t>
            </a:r>
            <a:r>
              <a:rPr lang="en-US" dirty="0">
                <a:effectLst/>
              </a:rPr>
              <a:t>, https://www.basketball-reference.com/teams/DEN/2023.html. </a:t>
            </a:r>
          </a:p>
          <a:p>
            <a:endParaRPr lang="fr-FR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26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50826-2964-10E5-6ADA-C774A7783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B8193-AFB5-AB83-DD4B-AE6C595B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BasketballAnalyzeR</a:t>
            </a:r>
            <a:endParaRPr lang="en-US" dirty="0"/>
          </a:p>
          <a:p>
            <a:r>
              <a:rPr lang="en-US" dirty="0" err="1"/>
              <a:t>Hoopr</a:t>
            </a:r>
            <a:endParaRPr lang="en-US" dirty="0"/>
          </a:p>
          <a:p>
            <a:r>
              <a:rPr lang="en-US" dirty="0" err="1"/>
              <a:t>ballr</a:t>
            </a:r>
            <a:endParaRPr lang="en-US" dirty="0"/>
          </a:p>
          <a:p>
            <a:r>
              <a:rPr lang="en-US" dirty="0"/>
              <a:t>NBA </a:t>
            </a:r>
            <a:r>
              <a:rPr lang="en-US" dirty="0" err="1"/>
              <a:t>CourtOptix</a:t>
            </a:r>
            <a:endParaRPr lang="en-US" dirty="0"/>
          </a:p>
          <a:p>
            <a:r>
              <a:rPr lang="en-US" dirty="0"/>
              <a:t>Basketball Reference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54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EDDF-E1A2-5E9E-E927-3A8CCC8FB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NBA </a:t>
            </a:r>
            <a:r>
              <a:rPr lang="en-US" dirty="0" err="1"/>
              <a:t>CourtOptix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9870B-D4FF-B7DF-9375-5178C7297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911" y="1161004"/>
            <a:ext cx="2507318" cy="2938386"/>
          </a:xfrm>
        </p:spPr>
        <p:txBody>
          <a:bodyPr>
            <a:normAutofit lnSpcReduction="10000"/>
          </a:bodyPr>
          <a:lstStyle/>
          <a:p>
            <a:pPr marL="6160" indent="0">
              <a:buNone/>
            </a:pPr>
            <a:r>
              <a:rPr lang="en-US" i="1" dirty="0"/>
              <a:t>“NBA </a:t>
            </a:r>
            <a:r>
              <a:rPr lang="en-US" i="1" dirty="0" err="1"/>
              <a:t>CourtOptix</a:t>
            </a:r>
            <a:r>
              <a:rPr lang="en-US" i="1" dirty="0"/>
              <a:t> tracks and analyzes action on the court and generates insights behind every shot, pass and play.”- </a:t>
            </a:r>
            <a:r>
              <a:rPr lang="fr-FR" dirty="0">
                <a:effectLst/>
              </a:rPr>
              <a:t>NBA </a:t>
            </a:r>
            <a:r>
              <a:rPr lang="fr-FR" dirty="0" err="1">
                <a:effectLst/>
              </a:rPr>
              <a:t>Courtoptix</a:t>
            </a:r>
            <a:endParaRPr lang="fr-FR" dirty="0">
              <a:effectLst/>
            </a:endParaRPr>
          </a:p>
          <a:p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6C0D7-3B73-88BE-D09F-C6148E9D9AAE}"/>
              </a:ext>
            </a:extLst>
          </p:cNvPr>
          <p:cNvSpPr txBox="1"/>
          <p:nvPr/>
        </p:nvSpPr>
        <p:spPr>
          <a:xfrm>
            <a:off x="4767209" y="1726058"/>
            <a:ext cx="5897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look at tracking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Looks at ball screens, passing network, passing, double teams, defensive scores, and shooting.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look at ball screens and passing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other metrics are not interactive, they just give out basic stats and top in each metric</a:t>
            </a:r>
          </a:p>
        </p:txBody>
      </p:sp>
    </p:spTree>
    <p:extLst>
      <p:ext uri="{BB962C8B-B14F-4D97-AF65-F5344CB8AC3E}">
        <p14:creationId xmlns:p14="http://schemas.microsoft.com/office/powerpoint/2010/main" val="37293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C8018-A4F5-467A-BA6E-9F42CC46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498" y="94594"/>
            <a:ext cx="1864530" cy="1077229"/>
          </a:xfrm>
        </p:spPr>
        <p:txBody>
          <a:bodyPr/>
          <a:lstStyle/>
          <a:p>
            <a:r>
              <a:rPr lang="en-US" dirty="0"/>
              <a:t>Screens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F7DFB1-6476-BB45-6401-03FC25A83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426" y="1340321"/>
            <a:ext cx="4906140" cy="37140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D52D8A-D42B-D0F2-B797-9FF38A104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34" y="1340321"/>
            <a:ext cx="3712395" cy="370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9BE6D0-E981-E0AE-20BA-90B759241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999" y="1743309"/>
            <a:ext cx="3991510" cy="32802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C108B9-0721-2152-46F1-762A66EF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3309"/>
            <a:ext cx="4341246" cy="32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6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36C3-B25C-6788-1211-A64DB8B13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240" y="114551"/>
            <a:ext cx="5366279" cy="573818"/>
          </a:xfrm>
        </p:spPr>
        <p:txBody>
          <a:bodyPr/>
          <a:lstStyle/>
          <a:p>
            <a:r>
              <a:rPr lang="en-US" dirty="0"/>
              <a:t>Passing Network by Player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6DDD5-7ECD-8315-D250-9A6850802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47" y="1746607"/>
            <a:ext cx="2929060" cy="3742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F9F981-3858-B2C4-66A3-4615AA48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858" y="1754398"/>
            <a:ext cx="3318965" cy="3741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1499B5-523B-148D-3325-2C3F28F2A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143" y="1742728"/>
            <a:ext cx="3277454" cy="374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6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20CD05-CE3A-972C-FF91-45C7D054B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46" y="1414627"/>
            <a:ext cx="2913517" cy="3568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872E94-C31F-1F97-69E1-BDAA2A847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42" y="1414628"/>
            <a:ext cx="3288595" cy="3568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11B069-6E8B-F2EA-0949-C5CE54836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566" y="1414627"/>
            <a:ext cx="3113398" cy="356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3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D251F"/>
      </a:dk2>
      <a:lt2>
        <a:srgbClr val="FAE9C5"/>
      </a:lt2>
      <a:accent1>
        <a:srgbClr val="ED3846"/>
      </a:accent1>
      <a:accent2>
        <a:srgbClr val="F87184"/>
      </a:accent2>
      <a:accent3>
        <a:srgbClr val="EC9DA9"/>
      </a:accent3>
      <a:accent4>
        <a:srgbClr val="ECC190"/>
      </a:accent4>
      <a:accent5>
        <a:srgbClr val="FFB268"/>
      </a:accent5>
      <a:accent6>
        <a:srgbClr val="F98657"/>
      </a:accent6>
      <a:hlink>
        <a:srgbClr val="B97669"/>
      </a:hlink>
      <a:folHlink>
        <a:srgbClr val="9E94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BCCF8060-3FCB-4641-B728-8A589529B1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617</TotalTime>
  <Words>700</Words>
  <Application>Microsoft Office PowerPoint</Application>
  <PresentationFormat>Widescreen</PresentationFormat>
  <Paragraphs>74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MS Shell Dlg 2</vt:lpstr>
      <vt:lpstr>Wingdings</vt:lpstr>
      <vt:lpstr>Wingdings 3</vt:lpstr>
      <vt:lpstr>Madison</vt:lpstr>
      <vt:lpstr>Denver Nuggets Efficiency/Performance</vt:lpstr>
      <vt:lpstr>Goal of Project</vt:lpstr>
      <vt:lpstr>What this project covers</vt:lpstr>
      <vt:lpstr>Data Resources</vt:lpstr>
      <vt:lpstr>NBA CourtOptix</vt:lpstr>
      <vt:lpstr>Screens</vt:lpstr>
      <vt:lpstr>PowerPoint Presentation</vt:lpstr>
      <vt:lpstr>Passing Network by Player</vt:lpstr>
      <vt:lpstr>PowerPoint Presentation</vt:lpstr>
      <vt:lpstr>Passing Network by Zones (team level)</vt:lpstr>
      <vt:lpstr> Passing in the Paint</vt:lpstr>
      <vt:lpstr>PowerPoint Presentation</vt:lpstr>
      <vt:lpstr>Passes from the Corner</vt:lpstr>
      <vt:lpstr>PowerPoint Presentation</vt:lpstr>
      <vt:lpstr>Top of the Three-Point</vt:lpstr>
      <vt:lpstr>PowerPoint Presentation</vt:lpstr>
      <vt:lpstr>Shooting Spots for Players(regular season)</vt:lpstr>
      <vt:lpstr>Shooting Spots for Players(regular season)</vt:lpstr>
      <vt:lpstr>Shooting Spots for Players (playoffs)</vt:lpstr>
      <vt:lpstr>Shooting Spots for Players (playoffs)</vt:lpstr>
      <vt:lpstr>Advanced Stats for Players this Season</vt:lpstr>
      <vt:lpstr>PER</vt:lpstr>
      <vt:lpstr>Value Over Replacement</vt:lpstr>
      <vt:lpstr>True Shooting</vt:lpstr>
      <vt:lpstr>Offensive and Defensive Ratings</vt:lpstr>
      <vt:lpstr>Cohens D for Players</vt:lpstr>
      <vt:lpstr>Big Effect sizes/Cohen’s D(home)</vt:lpstr>
      <vt:lpstr>Big Effect Sizes/Cohen’s D (away)</vt:lpstr>
      <vt:lpstr>Cohens D for Team</vt:lpstr>
      <vt:lpstr>Cohens D Values</vt:lpstr>
      <vt:lpstr>Future Research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Denver Nuggets “Efficiency”</dc:title>
  <dc:creator>danielle contreras</dc:creator>
  <cp:lastModifiedBy>danielle contreras</cp:lastModifiedBy>
  <cp:revision>10</cp:revision>
  <dcterms:created xsi:type="dcterms:W3CDTF">2023-04-09T17:45:43Z</dcterms:created>
  <dcterms:modified xsi:type="dcterms:W3CDTF">2023-05-04T17:33:58Z</dcterms:modified>
</cp:coreProperties>
</file>